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5" r:id="rId3"/>
    <p:sldId id="266" r:id="rId4"/>
    <p:sldId id="267" r:id="rId5"/>
    <p:sldId id="268" r:id="rId6"/>
    <p:sldId id="269" r:id="rId7"/>
    <p:sldId id="270" r:id="rId8"/>
    <p:sldId id="271" r:id="rId9"/>
    <p:sldId id="272" r:id="rId10"/>
    <p:sldId id="274" r:id="rId11"/>
    <p:sldId id="275" r:id="rId12"/>
    <p:sldId id="27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53" userDrawn="1">
          <p15:clr>
            <a:srgbClr val="A4A3A4"/>
          </p15:clr>
        </p15:guide>
        <p15:guide id="2" pos="5465" userDrawn="1">
          <p15:clr>
            <a:srgbClr val="A4A3A4"/>
          </p15:clr>
        </p15:guide>
        <p15:guide id="3" pos="612" userDrawn="1">
          <p15:clr>
            <a:srgbClr val="A4A3A4"/>
          </p15:clr>
        </p15:guide>
        <p15:guide id="4" pos="532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itlyn Mudge" initials="KM" lastIdx="16" clrIdx="0"/>
  <p:cmAuthor id="7" name="Eleanor Ward" initials="EW" lastIdx="46" clrIdx="7">
    <p:extLst/>
  </p:cmAuthor>
  <p:cmAuthor id="1" name="Jennifer Wong" initials="JW" lastIdx="8" clrIdx="1"/>
  <p:cmAuthor id="8" name="Sarah de Souza-Ingle" initials="SdS" lastIdx="1" clrIdx="8">
    <p:extLst/>
  </p:cmAuthor>
  <p:cmAuthor id="2" name="pc" initials="p" lastIdx="3" clrIdx="2"/>
  <p:cmAuthor id="9" name="Alison Walters" initials="AW" lastIdx="9" clrIdx="9">
    <p:extLst/>
  </p:cmAuthor>
  <p:cmAuthor id="3" name="Nina Smith" initials="NS" lastIdx="10" clrIdx="3">
    <p:extLst/>
  </p:cmAuthor>
  <p:cmAuthor id="10" name="Kaho Shinohara" initials="KS" lastIdx="4" clrIdx="10">
    <p:extLst>
      <p:ext uri="{19B8F6BF-5375-455C-9EA6-DF929625EA0E}">
        <p15:presenceInfo xmlns:p15="http://schemas.microsoft.com/office/powerpoint/2012/main" userId="S-1-5-21-73586283-343818398-1801674531-4684" providerId="AD"/>
      </p:ext>
    </p:extLst>
  </p:cmAuthor>
  <p:cmAuthor id="4" name="Lucy Dominy" initials="LD" lastIdx="6" clrIdx="4"/>
  <p:cmAuthor id="5" name="Projects Temp1" initials="PT" lastIdx="23" clrIdx="5">
    <p:extLst/>
  </p:cmAuthor>
  <p:cmAuthor id="6" name="David Hyrapiet" initials=""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9"/>
    <a:srgbClr val="1689E4"/>
    <a:srgbClr val="1C1F77"/>
    <a:srgbClr val="339966"/>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930" autoAdjust="0"/>
    <p:restoredTop sz="77076" autoAdjust="0"/>
  </p:normalViewPr>
  <p:slideViewPr>
    <p:cSldViewPr>
      <p:cViewPr varScale="1">
        <p:scale>
          <a:sx n="160" d="100"/>
          <a:sy n="160" d="100"/>
        </p:scale>
        <p:origin x="1784" y="168"/>
      </p:cViewPr>
      <p:guideLst>
        <p:guide orient="horz" pos="1253"/>
        <p:guide pos="5465"/>
        <p:guide pos="612"/>
        <p:guide pos="5329"/>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95AE7D-B50D-3C41-B9B4-24222A1138B2}" type="datetimeFigureOut">
              <a:rPr lang="en-US" smtClean="0"/>
              <a:t>9/20/18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21DBA5-009A-8149-9EBD-F4952D15BFA5}" type="slidenum">
              <a:rPr lang="en-US" smtClean="0"/>
              <a:t>‹#›</a:t>
            </a:fld>
            <a:endParaRPr lang="en-US"/>
          </a:p>
        </p:txBody>
      </p:sp>
    </p:spTree>
    <p:extLst>
      <p:ext uri="{BB962C8B-B14F-4D97-AF65-F5344CB8AC3E}">
        <p14:creationId xmlns:p14="http://schemas.microsoft.com/office/powerpoint/2010/main" val="1046054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84E61-5A8A-4B4F-A9C8-A88D8C8CD076}" type="datetimeFigureOut">
              <a:rPr lang="en-GB" smtClean="0"/>
              <a:t>20/09/2018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C8F1EA-E5D5-4549-99DA-9619DDF1849A}" type="slidenum">
              <a:rPr lang="en-GB" smtClean="0"/>
              <a:t>‹#›</a:t>
            </a:fld>
            <a:endParaRPr lang="en-GB"/>
          </a:p>
        </p:txBody>
      </p:sp>
    </p:spTree>
    <p:extLst>
      <p:ext uri="{BB962C8B-B14F-4D97-AF65-F5344CB8AC3E}">
        <p14:creationId xmlns:p14="http://schemas.microsoft.com/office/powerpoint/2010/main" val="3203042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a:t>
            </a:fld>
            <a:endParaRPr lang="en-GB"/>
          </a:p>
        </p:txBody>
      </p:sp>
    </p:spTree>
    <p:extLst>
      <p:ext uri="{BB962C8B-B14F-4D97-AF65-F5344CB8AC3E}">
        <p14:creationId xmlns:p14="http://schemas.microsoft.com/office/powerpoint/2010/main" val="1640697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a:t>
            </a:r>
            <a:r>
              <a:rPr lang="en-GB" baseline="0" dirty="0"/>
              <a:t> ‘P</a:t>
            </a:r>
            <a:r>
              <a:rPr lang="en-GB" dirty="0"/>
              <a:t>ersons being</a:t>
            </a:r>
            <a:r>
              <a:rPr lang="en-GB" baseline="0" dirty="0"/>
              <a:t> </a:t>
            </a:r>
            <a:r>
              <a:rPr lang="en-GB" dirty="0"/>
              <a:t>treated unfairly or less-favourably because of their impairment’. </a:t>
            </a:r>
          </a:p>
        </p:txBody>
      </p:sp>
      <p:sp>
        <p:nvSpPr>
          <p:cNvPr id="4" name="Slide Number Placeholder 3"/>
          <p:cNvSpPr>
            <a:spLocks noGrp="1"/>
          </p:cNvSpPr>
          <p:nvPr>
            <p:ph type="sldNum" sz="quarter" idx="10"/>
          </p:nvPr>
        </p:nvSpPr>
        <p:spPr/>
        <p:txBody>
          <a:bodyPr/>
          <a:lstStyle/>
          <a:p>
            <a:fld id="{5EC8F1EA-E5D5-4549-99DA-9619DDF1849A}" type="slidenum">
              <a:rPr lang="en-GB" smtClean="0"/>
              <a:t>10</a:t>
            </a:fld>
            <a:endParaRPr lang="en-GB"/>
          </a:p>
        </p:txBody>
      </p:sp>
    </p:spTree>
    <p:extLst>
      <p:ext uri="{BB962C8B-B14F-4D97-AF65-F5344CB8AC3E}">
        <p14:creationId xmlns:p14="http://schemas.microsoft.com/office/powerpoint/2010/main" val="4029992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 a</a:t>
            </a:r>
            <a:r>
              <a:rPr lang="en-GB" sz="1200" i="0" kern="1200" dirty="0">
                <a:solidFill>
                  <a:schemeClr val="tx1"/>
                </a:solidFill>
                <a:effectLst/>
                <a:latin typeface="+mn-lt"/>
                <a:ea typeface="+mn-ea"/>
                <a:cs typeface="+mn-cs"/>
              </a:rPr>
              <a:t>ccess to buildings, public transport and information, people’s attitude to persons with an impairment, lack of education, training and employment, social isolation.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11</a:t>
            </a:fld>
            <a:endParaRPr lang="en-GB"/>
          </a:p>
        </p:txBody>
      </p:sp>
    </p:spTree>
    <p:extLst>
      <p:ext uri="{BB962C8B-B14F-4D97-AF65-F5344CB8AC3E}">
        <p14:creationId xmlns:p14="http://schemas.microsoft.com/office/powerpoint/2010/main" val="3268407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 Accept all</a:t>
            </a:r>
            <a:r>
              <a:rPr lang="en-GB" baseline="0" dirty="0"/>
              <a:t> suitable answers.  </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12</a:t>
            </a:fld>
            <a:endParaRPr lang="en-GB"/>
          </a:p>
        </p:txBody>
      </p:sp>
    </p:spTree>
    <p:extLst>
      <p:ext uri="{BB962C8B-B14F-4D97-AF65-F5344CB8AC3E}">
        <p14:creationId xmlns:p14="http://schemas.microsoft.com/office/powerpoint/2010/main" val="34930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 The United Nations is an international organisation, founded in 1945 to </a:t>
            </a:r>
            <a:r>
              <a:rPr lang="en-GB" baseline="0" dirty="0"/>
              <a:t>resolve international conflicts without war and to promote international cooperation to solve </a:t>
            </a:r>
            <a:r>
              <a:rPr lang="en-GB" dirty="0"/>
              <a:t>economic, social, cultural and humanitarian global challenges.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It was formed by 51 countries across the globe.</a:t>
            </a:r>
          </a:p>
        </p:txBody>
      </p:sp>
      <p:sp>
        <p:nvSpPr>
          <p:cNvPr id="4" name="Slide Number Placeholder 3"/>
          <p:cNvSpPr>
            <a:spLocks noGrp="1"/>
          </p:cNvSpPr>
          <p:nvPr>
            <p:ph type="sldNum" sz="quarter" idx="10"/>
          </p:nvPr>
        </p:nvSpPr>
        <p:spPr/>
        <p:txBody>
          <a:bodyPr/>
          <a:lstStyle/>
          <a:p>
            <a:fld id="{5EC8F1EA-E5D5-4549-99DA-9619DDF1849A}" type="slidenum">
              <a:rPr lang="en-GB" smtClean="0"/>
              <a:t>2</a:t>
            </a:fld>
            <a:endParaRPr lang="en-GB"/>
          </a:p>
        </p:txBody>
      </p:sp>
    </p:spTree>
    <p:extLst>
      <p:ext uri="{BB962C8B-B14F-4D97-AF65-F5344CB8AC3E}">
        <p14:creationId xmlns:p14="http://schemas.microsoft.com/office/powerpoint/2010/main" val="3742163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a:t>
            </a:r>
            <a:r>
              <a:rPr lang="en-GB" baseline="0" dirty="0"/>
              <a:t> Member countries work together to share ideas, develop policies and act to resolve issues of international importance. These include world peace, the promotion of social justice, sustainable development, protection of the environment and refugees, disaster relief and counter-terrorism.</a:t>
            </a:r>
          </a:p>
          <a:p>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As of 2018, 193 countries belong to the United Nations.  </a:t>
            </a:r>
          </a:p>
          <a:p>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3</a:t>
            </a:fld>
            <a:endParaRPr lang="en-GB"/>
          </a:p>
        </p:txBody>
      </p:sp>
    </p:spTree>
    <p:extLst>
      <p:ext uri="{BB962C8B-B14F-4D97-AF65-F5344CB8AC3E}">
        <p14:creationId xmlns:p14="http://schemas.microsoft.com/office/powerpoint/2010/main" val="2601220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 Maintain worldwide peace and security,</a:t>
            </a:r>
            <a:r>
              <a:rPr lang="en-GB" baseline="0" dirty="0"/>
              <a:t> </a:t>
            </a:r>
            <a:r>
              <a:rPr lang="en-GB" dirty="0"/>
              <a:t>develop friendly relations among nations, provide better living standards for their citizens</a:t>
            </a:r>
            <a:r>
              <a:rPr lang="en-GB" baseline="0" dirty="0"/>
              <a:t> and </a:t>
            </a:r>
            <a:r>
              <a:rPr lang="en-GB" dirty="0"/>
              <a:t>the protection of all human rights.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4</a:t>
            </a:fld>
            <a:endParaRPr lang="en-GB"/>
          </a:p>
        </p:txBody>
      </p:sp>
    </p:spTree>
    <p:extLst>
      <p:ext uri="{BB962C8B-B14F-4D97-AF65-F5344CB8AC3E}">
        <p14:creationId xmlns:p14="http://schemas.microsoft.com/office/powerpoint/2010/main" val="127125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 A </a:t>
            </a:r>
            <a:r>
              <a:rPr lang="en-GB" dirty="0">
                <a:effectLst/>
              </a:rPr>
              <a:t>set of basic rights and freedoms, protected by law, that belong to every human being in the world from birth until death.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Every</a:t>
            </a:r>
            <a:r>
              <a:rPr lang="en-GB" baseline="0" dirty="0"/>
              <a:t> human being in the world has the right to live freely, be treated with dignity and respect. This is regardless of race, religion, sexual orientation, gender or disability.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5</a:t>
            </a:fld>
            <a:endParaRPr lang="en-GB"/>
          </a:p>
        </p:txBody>
      </p:sp>
    </p:spTree>
    <p:extLst>
      <p:ext uri="{BB962C8B-B14F-4D97-AF65-F5344CB8AC3E}">
        <p14:creationId xmlns:p14="http://schemas.microsoft.com/office/powerpoint/2010/main" val="2369800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a:t>
            </a:r>
            <a:r>
              <a:rPr lang="en-GB" baseline="0" dirty="0"/>
              <a:t>  All human beings are born free and equal in dignity and rights. </a:t>
            </a:r>
            <a:r>
              <a:rPr lang="en-GB" dirty="0"/>
              <a:t>They are endowed with reason and conscience and should act towards one another in a spirit of brotherhood. </a:t>
            </a:r>
          </a:p>
        </p:txBody>
      </p:sp>
      <p:sp>
        <p:nvSpPr>
          <p:cNvPr id="4" name="Slide Number Placeholder 3"/>
          <p:cNvSpPr>
            <a:spLocks noGrp="1"/>
          </p:cNvSpPr>
          <p:nvPr>
            <p:ph type="sldNum" sz="quarter" idx="10"/>
          </p:nvPr>
        </p:nvSpPr>
        <p:spPr/>
        <p:txBody>
          <a:bodyPr/>
          <a:lstStyle/>
          <a:p>
            <a:fld id="{5EC8F1EA-E5D5-4549-99DA-9619DDF1849A}" type="slidenum">
              <a:rPr lang="en-GB" smtClean="0"/>
              <a:t>6</a:t>
            </a:fld>
            <a:endParaRPr lang="en-GB"/>
          </a:p>
        </p:txBody>
      </p:sp>
    </p:spTree>
    <p:extLst>
      <p:ext uri="{BB962C8B-B14F-4D97-AF65-F5344CB8AC3E}">
        <p14:creationId xmlns:p14="http://schemas.microsoft.com/office/powerpoint/2010/main" val="2105287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a:t>
            </a:r>
            <a:r>
              <a:rPr lang="en-GB" baseline="0" dirty="0"/>
              <a:t> </a:t>
            </a:r>
            <a:r>
              <a:rPr lang="en-GB" sz="1200" i="0" kern="1200" baseline="0" dirty="0">
                <a:solidFill>
                  <a:schemeClr val="tx1"/>
                </a:solidFill>
                <a:effectLst/>
                <a:latin typeface="+mn-lt"/>
                <a:ea typeface="+mn-ea"/>
                <a:cs typeface="+mn-cs"/>
              </a:rPr>
              <a:t>L</a:t>
            </a:r>
            <a:r>
              <a:rPr lang="en-GB" sz="1200" i="0" kern="1200" dirty="0">
                <a:solidFill>
                  <a:schemeClr val="tx1"/>
                </a:solidFill>
                <a:effectLst/>
                <a:latin typeface="+mn-lt"/>
                <a:ea typeface="+mn-ea"/>
                <a:cs typeface="+mn-cs"/>
              </a:rPr>
              <a:t>ife, liberty, equality, have and express their own opinions, health, an education and employment, privacy and family life, justice and a fair trial.</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7</a:t>
            </a:fld>
            <a:endParaRPr lang="en-GB"/>
          </a:p>
        </p:txBody>
      </p:sp>
    </p:spTree>
    <p:extLst>
      <p:ext uri="{BB962C8B-B14F-4D97-AF65-F5344CB8AC3E}">
        <p14:creationId xmlns:p14="http://schemas.microsoft.com/office/powerpoint/2010/main" val="269304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a:t>
            </a:r>
            <a:r>
              <a:rPr lang="en-GB" baseline="0" dirty="0"/>
              <a:t> </a:t>
            </a:r>
            <a:r>
              <a:rPr lang="en-GB" sz="1200" b="0" i="0" u="none" strike="noStrike" kern="1200" baseline="0" dirty="0">
                <a:solidFill>
                  <a:schemeClr val="tx1"/>
                </a:solidFill>
                <a:latin typeface="+mn-lt"/>
                <a:ea typeface="+mn-ea"/>
                <a:cs typeface="+mn-cs"/>
              </a:rPr>
              <a:t>It sets out what countries have to do to make sure that people with a disability have the same rights as all citizens. </a:t>
            </a:r>
            <a:r>
              <a:rPr lang="en-GB" baseline="0" dirty="0"/>
              <a:t>Signatories agree that they will do all they can to uphold their rights to dignity, fairness, equality, respect and independence. </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8</a:t>
            </a:fld>
            <a:endParaRPr lang="en-GB"/>
          </a:p>
        </p:txBody>
      </p:sp>
    </p:spTree>
    <p:extLst>
      <p:ext uri="{BB962C8B-B14F-4D97-AF65-F5344CB8AC3E}">
        <p14:creationId xmlns:p14="http://schemas.microsoft.com/office/powerpoint/2010/main" val="3008111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a:t>
            </a:r>
            <a:r>
              <a:rPr lang="en-GB" baseline="0" dirty="0"/>
              <a:t> S</a:t>
            </a:r>
            <a:r>
              <a:rPr lang="en-GB" dirty="0"/>
              <a:t>topping discrimination,</a:t>
            </a:r>
            <a:r>
              <a:rPr lang="en-GB" baseline="0" dirty="0"/>
              <a:t> </a:t>
            </a:r>
            <a:r>
              <a:rPr lang="en-GB" dirty="0"/>
              <a:t>improving accessibility,</a:t>
            </a:r>
            <a:r>
              <a:rPr lang="en-GB" baseline="0" dirty="0"/>
              <a:t> </a:t>
            </a:r>
            <a:r>
              <a:rPr lang="en-GB" dirty="0"/>
              <a:t>protecting their human rights and</a:t>
            </a:r>
            <a:r>
              <a:rPr lang="en-GB" baseline="0" dirty="0"/>
              <a:t> </a:t>
            </a:r>
            <a:r>
              <a:rPr lang="en-GB" dirty="0"/>
              <a:t>changing attitudes.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9</a:t>
            </a:fld>
            <a:endParaRPr lang="en-GB"/>
          </a:p>
        </p:txBody>
      </p:sp>
    </p:spTree>
    <p:extLst>
      <p:ext uri="{BB962C8B-B14F-4D97-AF65-F5344CB8AC3E}">
        <p14:creationId xmlns:p14="http://schemas.microsoft.com/office/powerpoint/2010/main" val="10781696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508628E-5BD5-5B45-9ECF-FA55BB5723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71400"/>
            <a:ext cx="9143999" cy="5643660"/>
          </a:xfrm>
          <a:prstGeom prst="rect">
            <a:avLst/>
          </a:prstGeom>
        </p:spPr>
      </p:pic>
      <p:pic>
        <p:nvPicPr>
          <p:cNvPr id="9" name="Picture 8" descr="I'm-Possible-logo.png">
            <a:extLst>
              <a:ext uri="{FF2B5EF4-FFF2-40B4-BE49-F238E27FC236}">
                <a16:creationId xmlns:a16="http://schemas.microsoft.com/office/drawing/2014/main" id="{5719D556-576A-774D-9D91-22B5E1DB690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332655"/>
            <a:ext cx="2148387" cy="475909"/>
          </a:xfrm>
          <a:prstGeom prst="rect">
            <a:avLst/>
          </a:prstGeom>
        </p:spPr>
      </p:pic>
      <p:sp>
        <p:nvSpPr>
          <p:cNvPr id="17" name="Text Placeholder 16">
            <a:extLst>
              <a:ext uri="{FF2B5EF4-FFF2-40B4-BE49-F238E27FC236}">
                <a16:creationId xmlns:a16="http://schemas.microsoft.com/office/drawing/2014/main" id="{80D2DD4A-79FA-1E40-B44E-8DADFAC14727}"/>
              </a:ext>
            </a:extLst>
          </p:cNvPr>
          <p:cNvSpPr>
            <a:spLocks noGrp="1"/>
          </p:cNvSpPr>
          <p:nvPr>
            <p:ph type="body" sz="quarter" idx="13" hasCustomPrompt="1"/>
          </p:nvPr>
        </p:nvSpPr>
        <p:spPr>
          <a:xfrm>
            <a:off x="404952" y="1483485"/>
            <a:ext cx="7224712" cy="740009"/>
          </a:xfrm>
          <a:prstGeom prst="rect">
            <a:avLst/>
          </a:prstGeom>
        </p:spPr>
        <p:txBody>
          <a:bodyPr lIns="0" tIns="0" rIns="0" bIns="0"/>
          <a:lstStyle>
            <a:lvl1pPr marL="0" indent="0" algn="l">
              <a:buNone/>
              <a:defRPr sz="5400" b="1" i="0">
                <a:solidFill>
                  <a:schemeClr val="bg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algn="l"/>
            <a:r>
              <a:rPr lang="en-GB" sz="5400" dirty="0">
                <a:solidFill>
                  <a:schemeClr val="bg1"/>
                </a:solidFill>
                <a:latin typeface="Arial"/>
                <a:cs typeface="Arial"/>
              </a:rPr>
              <a:t>Insert title here</a:t>
            </a:r>
            <a:endParaRPr lang="en-GB" sz="3200" dirty="0">
              <a:solidFill>
                <a:schemeClr val="bg1"/>
              </a:solidFill>
              <a:latin typeface="Arial"/>
              <a:cs typeface="Arial"/>
            </a:endParaRPr>
          </a:p>
        </p:txBody>
      </p:sp>
      <p:sp>
        <p:nvSpPr>
          <p:cNvPr id="18" name="Title 1">
            <a:extLst>
              <a:ext uri="{FF2B5EF4-FFF2-40B4-BE49-F238E27FC236}">
                <a16:creationId xmlns:a16="http://schemas.microsoft.com/office/drawing/2014/main" id="{FC6837C5-679C-6443-BA4F-53A82047FADA}"/>
              </a:ext>
            </a:extLst>
          </p:cNvPr>
          <p:cNvSpPr txBox="1">
            <a:spLocks/>
          </p:cNvSpPr>
          <p:nvPr userDrawn="1"/>
        </p:nvSpPr>
        <p:spPr>
          <a:xfrm>
            <a:off x="481032" y="3455276"/>
            <a:ext cx="7772400" cy="147002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GB" sz="4800" dirty="0">
              <a:solidFill>
                <a:schemeClr val="bg1"/>
              </a:solidFill>
              <a:latin typeface="Arial"/>
              <a:cs typeface="Arial"/>
            </a:endParaRPr>
          </a:p>
        </p:txBody>
      </p:sp>
      <p:sp>
        <p:nvSpPr>
          <p:cNvPr id="3" name="Subtitle 2"/>
          <p:cNvSpPr>
            <a:spLocks noGrp="1"/>
          </p:cNvSpPr>
          <p:nvPr>
            <p:ph type="subTitle" idx="1"/>
          </p:nvPr>
        </p:nvSpPr>
        <p:spPr>
          <a:xfrm>
            <a:off x="404952" y="2242832"/>
            <a:ext cx="6400800" cy="481246"/>
          </a:xfrm>
          <a:prstGeom prst="rect">
            <a:avLst/>
          </a:prstGeom>
        </p:spPr>
        <p:txBody>
          <a:bodyPr lIns="0" tIns="0" rIns="0" bIns="72000"/>
          <a:lstStyle>
            <a:lvl1pPr marL="0" indent="0" algn="l">
              <a:buNone/>
              <a:defRPr sz="280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3988231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D7DE2D18-BC81-EE4A-977B-4D10E783A3EA}"/>
              </a:ext>
            </a:extLst>
          </p:cNvPr>
          <p:cNvSpPr>
            <a:spLocks noGrp="1"/>
          </p:cNvSpPr>
          <p:nvPr>
            <p:ph type="pic" sz="quarter" idx="20"/>
          </p:nvPr>
        </p:nvSpPr>
        <p:spPr>
          <a:xfrm>
            <a:off x="1187624" y="2204864"/>
            <a:ext cx="7560840" cy="2520280"/>
          </a:xfrm>
          <a:prstGeom prst="roundRect">
            <a:avLst>
              <a:gd name="adj" fmla="val 5241"/>
            </a:avLst>
          </a:prstGeom>
          <a:noFill/>
        </p:spPr>
        <p:txBody>
          <a:bodyPr/>
          <a:lstStyle/>
          <a:p>
            <a:endParaRPr lang="en-US"/>
          </a:p>
        </p:txBody>
      </p:sp>
      <p:pic>
        <p:nvPicPr>
          <p:cNvPr id="9" name="Picture 8">
            <a:extLst>
              <a:ext uri="{FF2B5EF4-FFF2-40B4-BE49-F238E27FC236}">
                <a16:creationId xmlns:a16="http://schemas.microsoft.com/office/drawing/2014/main" id="{C50840A3-CD3F-C34E-B6BE-2E6D09BE5884}"/>
              </a:ext>
            </a:extLst>
          </p:cNvPr>
          <p:cNvPicPr>
            <a:picLocks noChangeAspect="1"/>
          </p:cNvPicPr>
          <p:nvPr userDrawn="1"/>
        </p:nvPicPr>
        <p:blipFill>
          <a:blip r:embed="rId2"/>
          <a:stretch>
            <a:fillRect/>
          </a:stretch>
        </p:blipFill>
        <p:spPr>
          <a:xfrm>
            <a:off x="395536" y="1844824"/>
            <a:ext cx="3149600" cy="838200"/>
          </a:xfrm>
          <a:prstGeom prst="rect">
            <a:avLst/>
          </a:prstGeom>
        </p:spPr>
      </p:pic>
      <p:sp>
        <p:nvSpPr>
          <p:cNvPr id="10" name="Text Placeholder 29">
            <a:extLst>
              <a:ext uri="{FF2B5EF4-FFF2-40B4-BE49-F238E27FC236}">
                <a16:creationId xmlns:a16="http://schemas.microsoft.com/office/drawing/2014/main" id="{BA6DD170-8F86-B145-99F3-0280CB8F1F20}"/>
              </a:ext>
            </a:extLst>
          </p:cNvPr>
          <p:cNvSpPr>
            <a:spLocks noGrp="1"/>
          </p:cNvSpPr>
          <p:nvPr>
            <p:ph type="body" sz="quarter" idx="17" hasCustomPrompt="1"/>
          </p:nvPr>
        </p:nvSpPr>
        <p:spPr>
          <a:xfrm>
            <a:off x="395536" y="1844824"/>
            <a:ext cx="3149600" cy="838200"/>
          </a:xfrm>
          <a:prstGeom prst="rect">
            <a:avLst/>
          </a:prstGeom>
        </p:spPr>
        <p:txBody>
          <a:bodyPr wrap="square" lIns="0" tIns="0" rIns="0" bIns="0" anchor="ctr">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5E1F3FD4-9BDF-AB47-AE37-11E8F54847A2}"/>
              </a:ext>
            </a:extLst>
          </p:cNvPr>
          <p:cNvSpPr>
            <a:spLocks noGrp="1"/>
          </p:cNvSpPr>
          <p:nvPr>
            <p:ph type="body" sz="quarter" idx="18" hasCustomPrompt="1"/>
          </p:nvPr>
        </p:nvSpPr>
        <p:spPr>
          <a:xfrm>
            <a:off x="1209004" y="4919446"/>
            <a:ext cx="7539459" cy="79208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906841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28C171-6827-0B4C-A4F1-48ADC8657C5F}"/>
              </a:ext>
            </a:extLst>
          </p:cNvPr>
          <p:cNvSpPr>
            <a:spLocks noGrp="1"/>
          </p:cNvSpPr>
          <p:nvPr>
            <p:ph type="pic" sz="quarter" idx="20"/>
          </p:nvPr>
        </p:nvSpPr>
        <p:spPr>
          <a:xfrm>
            <a:off x="1403648" y="2276872"/>
            <a:ext cx="1224136" cy="1440160"/>
          </a:xfrm>
          <a:prstGeom prst="roundRect">
            <a:avLst>
              <a:gd name="adj" fmla="val 5241"/>
            </a:avLst>
          </a:prstGeom>
          <a:noFill/>
        </p:spPr>
        <p:txBody>
          <a:bodyPr/>
          <a:lstStyle/>
          <a:p>
            <a:endParaRPr lang="en-US"/>
          </a:p>
        </p:txBody>
      </p:sp>
      <p:sp>
        <p:nvSpPr>
          <p:cNvPr id="4" name="Picture Placeholder 2">
            <a:extLst>
              <a:ext uri="{FF2B5EF4-FFF2-40B4-BE49-F238E27FC236}">
                <a16:creationId xmlns:a16="http://schemas.microsoft.com/office/drawing/2014/main" id="{A07BBBC8-BE0F-604F-AB6C-683C39780545}"/>
              </a:ext>
            </a:extLst>
          </p:cNvPr>
          <p:cNvSpPr>
            <a:spLocks noGrp="1"/>
          </p:cNvSpPr>
          <p:nvPr>
            <p:ph type="pic" sz="quarter" idx="21"/>
          </p:nvPr>
        </p:nvSpPr>
        <p:spPr>
          <a:xfrm>
            <a:off x="3923928" y="2276872"/>
            <a:ext cx="1224136" cy="1440160"/>
          </a:xfrm>
          <a:prstGeom prst="roundRect">
            <a:avLst>
              <a:gd name="adj" fmla="val 5241"/>
            </a:avLst>
          </a:prstGeom>
          <a:noFill/>
        </p:spPr>
        <p:txBody>
          <a:bodyPr/>
          <a:lstStyle/>
          <a:p>
            <a:endParaRPr lang="en-US"/>
          </a:p>
        </p:txBody>
      </p:sp>
      <p:sp>
        <p:nvSpPr>
          <p:cNvPr id="5" name="Picture Placeholder 2">
            <a:extLst>
              <a:ext uri="{FF2B5EF4-FFF2-40B4-BE49-F238E27FC236}">
                <a16:creationId xmlns:a16="http://schemas.microsoft.com/office/drawing/2014/main" id="{21D2F5D4-D092-534F-9679-A6D55BD7BD03}"/>
              </a:ext>
            </a:extLst>
          </p:cNvPr>
          <p:cNvSpPr>
            <a:spLocks noGrp="1"/>
          </p:cNvSpPr>
          <p:nvPr>
            <p:ph type="pic" sz="quarter" idx="22"/>
          </p:nvPr>
        </p:nvSpPr>
        <p:spPr>
          <a:xfrm>
            <a:off x="6444208" y="2276872"/>
            <a:ext cx="1224136" cy="1440160"/>
          </a:xfrm>
          <a:prstGeom prst="roundRect">
            <a:avLst>
              <a:gd name="adj" fmla="val 5241"/>
            </a:avLst>
          </a:prstGeom>
          <a:noFill/>
        </p:spPr>
        <p:txBody>
          <a:bodyPr/>
          <a:lstStyle/>
          <a:p>
            <a:endParaRPr lang="en-US"/>
          </a:p>
        </p:txBody>
      </p:sp>
      <p:cxnSp>
        <p:nvCxnSpPr>
          <p:cNvPr id="7" name="Straight Connector 6">
            <a:extLst>
              <a:ext uri="{FF2B5EF4-FFF2-40B4-BE49-F238E27FC236}">
                <a16:creationId xmlns:a16="http://schemas.microsoft.com/office/drawing/2014/main" id="{1D2922D6-8862-224C-99F3-C5F78118E234}"/>
              </a:ext>
            </a:extLst>
          </p:cNvPr>
          <p:cNvCxnSpPr>
            <a:stCxn id="3" idx="3"/>
            <a:endCxn id="4" idx="1"/>
          </p:cNvCxnSpPr>
          <p:nvPr userDrawn="1"/>
        </p:nvCxnSpPr>
        <p:spPr>
          <a:xfrm>
            <a:off x="262778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9A2B5FA-4FE4-B14C-945B-15882E5AD23C}"/>
              </a:ext>
            </a:extLst>
          </p:cNvPr>
          <p:cNvCxnSpPr/>
          <p:nvPr userDrawn="1"/>
        </p:nvCxnSpPr>
        <p:spPr>
          <a:xfrm>
            <a:off x="514806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sp>
        <p:nvSpPr>
          <p:cNvPr id="9" name="Text Placeholder 29">
            <a:extLst>
              <a:ext uri="{FF2B5EF4-FFF2-40B4-BE49-F238E27FC236}">
                <a16:creationId xmlns:a16="http://schemas.microsoft.com/office/drawing/2014/main" id="{A216C921-FFBB-3144-8524-403572F54027}"/>
              </a:ext>
            </a:extLst>
          </p:cNvPr>
          <p:cNvSpPr>
            <a:spLocks noGrp="1"/>
          </p:cNvSpPr>
          <p:nvPr>
            <p:ph type="body" sz="quarter" idx="18" hasCustomPrompt="1"/>
          </p:nvPr>
        </p:nvSpPr>
        <p:spPr>
          <a:xfrm>
            <a:off x="82758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0" name="Text Placeholder 29">
            <a:extLst>
              <a:ext uri="{FF2B5EF4-FFF2-40B4-BE49-F238E27FC236}">
                <a16:creationId xmlns:a16="http://schemas.microsoft.com/office/drawing/2014/main" id="{B8704D6E-7BF8-934B-92AB-D3DC815E133E}"/>
              </a:ext>
            </a:extLst>
          </p:cNvPr>
          <p:cNvSpPr>
            <a:spLocks noGrp="1"/>
          </p:cNvSpPr>
          <p:nvPr>
            <p:ph type="body" sz="quarter" idx="23" hasCustomPrompt="1"/>
          </p:nvPr>
        </p:nvSpPr>
        <p:spPr>
          <a:xfrm>
            <a:off x="3373845"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E4F0D152-3BDA-F548-9EE8-CC27638C81FC}"/>
              </a:ext>
            </a:extLst>
          </p:cNvPr>
          <p:cNvSpPr>
            <a:spLocks noGrp="1"/>
          </p:cNvSpPr>
          <p:nvPr>
            <p:ph type="body" sz="quarter" idx="24" hasCustomPrompt="1"/>
          </p:nvPr>
        </p:nvSpPr>
        <p:spPr>
          <a:xfrm>
            <a:off x="586814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497049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052B410-3BEA-2346-8E45-C3B8DE72DD50}"/>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pic>
        <p:nvPicPr>
          <p:cNvPr id="28" name="Picture 27">
            <a:extLst>
              <a:ext uri="{FF2B5EF4-FFF2-40B4-BE49-F238E27FC236}">
                <a16:creationId xmlns:a16="http://schemas.microsoft.com/office/drawing/2014/main" id="{001F8A00-5FC0-284D-AA31-CB23F48DAA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30" name="Text Placeholder 29">
            <a:extLst>
              <a:ext uri="{FF2B5EF4-FFF2-40B4-BE49-F238E27FC236}">
                <a16:creationId xmlns:a16="http://schemas.microsoft.com/office/drawing/2014/main" id="{6E6C5F41-0FA2-5C43-8D15-D361B598AFD4}"/>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14154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395537" y="1950470"/>
            <a:ext cx="3384376" cy="37107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1872095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69932948-CAC5-EC49-A3D4-E3B16C6866E4}"/>
              </a:ext>
            </a:extLst>
          </p:cNvPr>
          <p:cNvSpPr/>
          <p:nvPr userDrawn="1"/>
        </p:nvSpPr>
        <p:spPr>
          <a:xfrm>
            <a:off x="683568" y="1763824"/>
            <a:ext cx="324000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751365BE-0EE9-B248-BC18-2DCBDD3EC96F}"/>
              </a:ext>
            </a:extLst>
          </p:cNvPr>
          <p:cNvSpPr>
            <a:spLocks noGrp="1"/>
          </p:cNvSpPr>
          <p:nvPr>
            <p:ph type="pic" sz="quarter" idx="10"/>
          </p:nvPr>
        </p:nvSpPr>
        <p:spPr>
          <a:xfrm>
            <a:off x="0" y="620688"/>
            <a:ext cx="9144000" cy="6237312"/>
          </a:xfrm>
          <a:prstGeom prst="rect">
            <a:avLst/>
          </a:prstGeom>
          <a:noFill/>
        </p:spPr>
        <p:txBody>
          <a:bodyPr/>
          <a:lstStyle/>
          <a:p>
            <a:endParaRPr lang="en-US" dirty="0"/>
          </a:p>
        </p:txBody>
      </p:sp>
      <p:pic>
        <p:nvPicPr>
          <p:cNvPr id="10" name="Picture 9">
            <a:extLst>
              <a:ext uri="{FF2B5EF4-FFF2-40B4-BE49-F238E27FC236}">
                <a16:creationId xmlns:a16="http://schemas.microsoft.com/office/drawing/2014/main" id="{EE7E4E5E-2E15-4A43-9DD1-08B6331D9DF5}"/>
              </a:ext>
            </a:extLst>
          </p:cNvPr>
          <p:cNvPicPr>
            <a:picLocks noChangeAspect="1"/>
          </p:cNvPicPr>
          <p:nvPr userDrawn="1"/>
        </p:nvPicPr>
        <p:blipFill>
          <a:blip r:embed="rId2">
            <a:alphaModFix amt="60000"/>
          </a:blip>
          <a:stretch>
            <a:fillRect/>
          </a:stretch>
        </p:blipFill>
        <p:spPr>
          <a:xfrm>
            <a:off x="-409424" y="2697336"/>
            <a:ext cx="4333552" cy="1955800"/>
          </a:xfrm>
          <a:prstGeom prst="rect">
            <a:avLst/>
          </a:prstGeom>
        </p:spPr>
      </p:pic>
      <p:pic>
        <p:nvPicPr>
          <p:cNvPr id="16" name="Picture 15">
            <a:extLst>
              <a:ext uri="{FF2B5EF4-FFF2-40B4-BE49-F238E27FC236}">
                <a16:creationId xmlns:a16="http://schemas.microsoft.com/office/drawing/2014/main" id="{BB52A1DD-6B1D-E54D-8691-F0AB39C9F7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17" name="Text Placeholder 29">
            <a:extLst>
              <a:ext uri="{FF2B5EF4-FFF2-40B4-BE49-F238E27FC236}">
                <a16:creationId xmlns:a16="http://schemas.microsoft.com/office/drawing/2014/main" id="{C31514A5-A710-5A4A-8028-DC13FC642BAD}"/>
              </a:ext>
            </a:extLst>
          </p:cNvPr>
          <p:cNvSpPr>
            <a:spLocks noGrp="1"/>
          </p:cNvSpPr>
          <p:nvPr>
            <p:ph type="body" sz="quarter" idx="17" hasCustomPrompt="1"/>
          </p:nvPr>
        </p:nvSpPr>
        <p:spPr>
          <a:xfrm>
            <a:off x="1322676" y="2005532"/>
            <a:ext cx="2487779" cy="332139"/>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1" name="Text Placeholder 29">
            <a:extLst>
              <a:ext uri="{FF2B5EF4-FFF2-40B4-BE49-F238E27FC236}">
                <a16:creationId xmlns:a16="http://schemas.microsoft.com/office/drawing/2014/main" id="{AB0A97C9-D463-2845-8806-1C3407144930}"/>
              </a:ext>
            </a:extLst>
          </p:cNvPr>
          <p:cNvSpPr>
            <a:spLocks noGrp="1"/>
          </p:cNvSpPr>
          <p:nvPr>
            <p:ph type="body" sz="quarter" idx="18" hasCustomPrompt="1"/>
          </p:nvPr>
        </p:nvSpPr>
        <p:spPr>
          <a:xfrm>
            <a:off x="467544" y="3218931"/>
            <a:ext cx="3240360" cy="1434205"/>
          </a:xfrm>
          <a:prstGeom prst="rect">
            <a:avLst/>
          </a:prstGeom>
          <a:noFill/>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1" name="Picture 10" descr="I'm-Possible-logo.png">
            <a:extLst>
              <a:ext uri="{FF2B5EF4-FFF2-40B4-BE49-F238E27FC236}">
                <a16:creationId xmlns:a16="http://schemas.microsoft.com/office/drawing/2014/main" id="{2F7ED77C-7665-684A-A5B2-67B2CFCBC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pic>
        <p:nvPicPr>
          <p:cNvPr id="12" name="Picture 11">
            <a:extLst>
              <a:ext uri="{FF2B5EF4-FFF2-40B4-BE49-F238E27FC236}">
                <a16:creationId xmlns:a16="http://schemas.microsoft.com/office/drawing/2014/main" id="{EA9C7DEA-70B3-CC4C-B0CD-E2C26FC83A3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13" name="Picture 12" descr="I'm-Possible-logo.png">
            <a:extLst>
              <a:ext uri="{FF2B5EF4-FFF2-40B4-BE49-F238E27FC236}">
                <a16:creationId xmlns:a16="http://schemas.microsoft.com/office/drawing/2014/main" id="{E0CE6E23-C351-194B-8251-90DE35EC42C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7936" y="347245"/>
            <a:ext cx="1745411" cy="386642"/>
          </a:xfrm>
          <a:prstGeom prst="rect">
            <a:avLst/>
          </a:prstGeom>
        </p:spPr>
      </p:pic>
      <p:grpSp>
        <p:nvGrpSpPr>
          <p:cNvPr id="2" name="Group 1">
            <a:extLst>
              <a:ext uri="{FF2B5EF4-FFF2-40B4-BE49-F238E27FC236}">
                <a16:creationId xmlns:a16="http://schemas.microsoft.com/office/drawing/2014/main" id="{438780AF-A937-FE42-ADBF-DB2A45961328}"/>
              </a:ext>
            </a:extLst>
          </p:cNvPr>
          <p:cNvGrpSpPr/>
          <p:nvPr userDrawn="1"/>
        </p:nvGrpSpPr>
        <p:grpSpPr>
          <a:xfrm>
            <a:off x="0" y="-163230"/>
            <a:ext cx="9144000" cy="1826263"/>
            <a:chOff x="0" y="-163230"/>
            <a:chExt cx="9144000" cy="1826263"/>
          </a:xfrm>
        </p:grpSpPr>
        <p:pic>
          <p:nvPicPr>
            <p:cNvPr id="14" name="Picture 13">
              <a:extLst>
                <a:ext uri="{FF2B5EF4-FFF2-40B4-BE49-F238E27FC236}">
                  <a16:creationId xmlns:a16="http://schemas.microsoft.com/office/drawing/2014/main" id="{90C01EBC-8602-924F-93C4-09C171D08E9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0" y="-163230"/>
              <a:ext cx="9144000" cy="1826263"/>
            </a:xfrm>
            <a:prstGeom prst="rect">
              <a:avLst/>
            </a:prstGeom>
          </p:spPr>
        </p:pic>
        <p:pic>
          <p:nvPicPr>
            <p:cNvPr id="15" name="Picture 14" descr="I'm-Possible-logo.png">
              <a:extLst>
                <a:ext uri="{FF2B5EF4-FFF2-40B4-BE49-F238E27FC236}">
                  <a16:creationId xmlns:a16="http://schemas.microsoft.com/office/drawing/2014/main" id="{4B47BE60-C665-1646-9914-94DD046ADA1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9192" y="349074"/>
              <a:ext cx="1745411" cy="386642"/>
            </a:xfrm>
            <a:prstGeom prst="rect">
              <a:avLst/>
            </a:prstGeom>
          </p:spPr>
        </p:pic>
      </p:grpSp>
    </p:spTree>
    <p:extLst>
      <p:ext uri="{BB962C8B-B14F-4D97-AF65-F5344CB8AC3E}">
        <p14:creationId xmlns:p14="http://schemas.microsoft.com/office/powerpoint/2010/main" val="3662668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3C3B5-095E-9C44-B2E8-84A9283C8D11}"/>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Text Placeholder 29">
            <a:extLst>
              <a:ext uri="{FF2B5EF4-FFF2-40B4-BE49-F238E27FC236}">
                <a16:creationId xmlns:a16="http://schemas.microsoft.com/office/drawing/2014/main" id="{59837E2E-6B5C-7E42-8910-AC96F2BB14DD}"/>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Text Placeholder 29">
            <a:extLst>
              <a:ext uri="{FF2B5EF4-FFF2-40B4-BE49-F238E27FC236}">
                <a16:creationId xmlns:a16="http://schemas.microsoft.com/office/drawing/2014/main" id="{8A51226D-AF92-864F-BF0D-88665CAD8C7D}"/>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7" name="Picture 16">
            <a:extLst>
              <a:ext uri="{FF2B5EF4-FFF2-40B4-BE49-F238E27FC236}">
                <a16:creationId xmlns:a16="http://schemas.microsoft.com/office/drawing/2014/main" id="{B124FE5D-81EB-3743-97DF-546BF406451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pic>
        <p:nvPicPr>
          <p:cNvPr id="26" name="Picture 25">
            <a:extLst>
              <a:ext uri="{FF2B5EF4-FFF2-40B4-BE49-F238E27FC236}">
                <a16:creationId xmlns:a16="http://schemas.microsoft.com/office/drawing/2014/main" id="{C06934FE-A017-1E49-906D-A321A512F5A2}"/>
              </a:ext>
            </a:extLst>
          </p:cNvPr>
          <p:cNvPicPr>
            <a:picLocks noChangeAspect="1"/>
          </p:cNvPicPr>
          <p:nvPr userDrawn="1"/>
        </p:nvPicPr>
        <p:blipFill>
          <a:blip r:embed="rId2"/>
          <a:stretch>
            <a:fillRect/>
          </a:stretch>
        </p:blipFill>
        <p:spPr>
          <a:xfrm>
            <a:off x="4994441" y="1966845"/>
            <a:ext cx="3321975" cy="3897075"/>
          </a:xfrm>
          <a:prstGeom prst="rect">
            <a:avLst/>
          </a:prstGeom>
        </p:spPr>
      </p:pic>
      <p:sp>
        <p:nvSpPr>
          <p:cNvPr id="27" name="Text Placeholder 29">
            <a:extLst>
              <a:ext uri="{FF2B5EF4-FFF2-40B4-BE49-F238E27FC236}">
                <a16:creationId xmlns:a16="http://schemas.microsoft.com/office/drawing/2014/main" id="{A89F2DCC-8942-814B-8EEA-80990CCA27A1}"/>
              </a:ext>
            </a:extLst>
          </p:cNvPr>
          <p:cNvSpPr>
            <a:spLocks noGrp="1"/>
          </p:cNvSpPr>
          <p:nvPr>
            <p:ph type="body" sz="quarter" idx="19" hasCustomPrompt="1"/>
          </p:nvPr>
        </p:nvSpPr>
        <p:spPr>
          <a:xfrm>
            <a:off x="5612614"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8" name="Text Placeholder 29">
            <a:extLst>
              <a:ext uri="{FF2B5EF4-FFF2-40B4-BE49-F238E27FC236}">
                <a16:creationId xmlns:a16="http://schemas.microsoft.com/office/drawing/2014/main" id="{00CC8E5A-CC42-C846-8AB7-ED1604090377}"/>
              </a:ext>
            </a:extLst>
          </p:cNvPr>
          <p:cNvSpPr>
            <a:spLocks noGrp="1"/>
          </p:cNvSpPr>
          <p:nvPr>
            <p:ph type="body" sz="quarter" idx="20" hasCustomPrompt="1"/>
          </p:nvPr>
        </p:nvSpPr>
        <p:spPr>
          <a:xfrm>
            <a:off x="5252574"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29" name="Picture 28">
            <a:extLst>
              <a:ext uri="{FF2B5EF4-FFF2-40B4-BE49-F238E27FC236}">
                <a16:creationId xmlns:a16="http://schemas.microsoft.com/office/drawing/2014/main" id="{C9A0E7AA-5E72-FD40-A185-20C82CEA823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716017" y="1764868"/>
            <a:ext cx="813468" cy="813468"/>
          </a:xfrm>
          <a:prstGeom prst="rect">
            <a:avLst/>
          </a:prstGeom>
        </p:spPr>
      </p:pic>
    </p:spTree>
    <p:extLst>
      <p:ext uri="{BB962C8B-B14F-4D97-AF65-F5344CB8AC3E}">
        <p14:creationId xmlns:p14="http://schemas.microsoft.com/office/powerpoint/2010/main" val="13836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E9009D76-AA94-694E-980C-D3E3B4DF850A}"/>
              </a:ext>
            </a:extLst>
          </p:cNvPr>
          <p:cNvSpPr/>
          <p:nvPr userDrawn="1"/>
        </p:nvSpPr>
        <p:spPr>
          <a:xfrm>
            <a:off x="673959" y="1992394"/>
            <a:ext cx="744802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D0587052-F1D5-5B41-A4C1-00997D3B3C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Tree>
    <p:extLst>
      <p:ext uri="{BB962C8B-B14F-4D97-AF65-F5344CB8AC3E}">
        <p14:creationId xmlns:p14="http://schemas.microsoft.com/office/powerpoint/2010/main" val="2361638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13665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590E8D8E-DE1C-7142-AAD1-B706A0EFC2D8}"/>
              </a:ext>
            </a:extLst>
          </p:cNvPr>
          <p:cNvSpPr>
            <a:spLocks noGrp="1"/>
          </p:cNvSpPr>
          <p:nvPr>
            <p:ph type="pic" sz="quarter" idx="20"/>
          </p:nvPr>
        </p:nvSpPr>
        <p:spPr>
          <a:xfrm>
            <a:off x="395536" y="2348880"/>
            <a:ext cx="3888432" cy="3434662"/>
          </a:xfrm>
          <a:prstGeom prst="roundRect">
            <a:avLst>
              <a:gd name="adj" fmla="val 5241"/>
            </a:avLst>
          </a:prstGeom>
          <a:noFill/>
        </p:spPr>
        <p:txBody>
          <a:bodyPr/>
          <a:lstStyle/>
          <a:p>
            <a:endParaRPr lang="en-US"/>
          </a:p>
        </p:txBody>
      </p:sp>
      <p:pic>
        <p:nvPicPr>
          <p:cNvPr id="10" name="Picture 9">
            <a:extLst>
              <a:ext uri="{FF2B5EF4-FFF2-40B4-BE49-F238E27FC236}">
                <a16:creationId xmlns:a16="http://schemas.microsoft.com/office/drawing/2014/main" id="{7BC0EBF9-A3E5-D24A-876E-C5DC660D9718}"/>
              </a:ext>
            </a:extLst>
          </p:cNvPr>
          <p:cNvPicPr>
            <a:picLocks noChangeAspect="1"/>
          </p:cNvPicPr>
          <p:nvPr userDrawn="1"/>
        </p:nvPicPr>
        <p:blipFill>
          <a:blip r:embed="rId2"/>
          <a:stretch>
            <a:fillRect/>
          </a:stretch>
        </p:blipFill>
        <p:spPr>
          <a:xfrm rot="10800000">
            <a:off x="395536" y="1988840"/>
            <a:ext cx="3888432" cy="534986"/>
          </a:xfrm>
          <a:prstGeom prst="rect">
            <a:avLst/>
          </a:prstGeom>
        </p:spPr>
      </p:pic>
      <p:sp>
        <p:nvSpPr>
          <p:cNvPr id="12" name="Text Placeholder 29">
            <a:extLst>
              <a:ext uri="{FF2B5EF4-FFF2-40B4-BE49-F238E27FC236}">
                <a16:creationId xmlns:a16="http://schemas.microsoft.com/office/drawing/2014/main" id="{6DDECE27-8356-4644-81F4-FF4B00CC4825}"/>
              </a:ext>
            </a:extLst>
          </p:cNvPr>
          <p:cNvSpPr>
            <a:spLocks noGrp="1"/>
          </p:cNvSpPr>
          <p:nvPr>
            <p:ph type="body" sz="quarter" idx="17" hasCustomPrompt="1"/>
          </p:nvPr>
        </p:nvSpPr>
        <p:spPr>
          <a:xfrm>
            <a:off x="395536"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Picture Placeholder 2">
            <a:extLst>
              <a:ext uri="{FF2B5EF4-FFF2-40B4-BE49-F238E27FC236}">
                <a16:creationId xmlns:a16="http://schemas.microsoft.com/office/drawing/2014/main" id="{AB0FB073-1FC2-9F4C-8DB8-3E20D9B86DE1}"/>
              </a:ext>
            </a:extLst>
          </p:cNvPr>
          <p:cNvSpPr>
            <a:spLocks noGrp="1"/>
          </p:cNvSpPr>
          <p:nvPr>
            <p:ph type="pic" sz="quarter" idx="21"/>
          </p:nvPr>
        </p:nvSpPr>
        <p:spPr>
          <a:xfrm>
            <a:off x="4855109" y="2348880"/>
            <a:ext cx="3888432" cy="3434662"/>
          </a:xfrm>
          <a:prstGeom prst="roundRect">
            <a:avLst>
              <a:gd name="adj" fmla="val 5241"/>
            </a:avLst>
          </a:prstGeom>
          <a:noFill/>
        </p:spPr>
        <p:txBody>
          <a:bodyPr/>
          <a:lstStyle/>
          <a:p>
            <a:endParaRPr lang="en-US" dirty="0"/>
          </a:p>
        </p:txBody>
      </p:sp>
      <p:pic>
        <p:nvPicPr>
          <p:cNvPr id="15" name="Picture 14">
            <a:extLst>
              <a:ext uri="{FF2B5EF4-FFF2-40B4-BE49-F238E27FC236}">
                <a16:creationId xmlns:a16="http://schemas.microsoft.com/office/drawing/2014/main" id="{E2F91C70-4F0D-9B47-A30C-81CD48DB8AF3}"/>
              </a:ext>
            </a:extLst>
          </p:cNvPr>
          <p:cNvPicPr>
            <a:picLocks noChangeAspect="1"/>
          </p:cNvPicPr>
          <p:nvPr userDrawn="1"/>
        </p:nvPicPr>
        <p:blipFill>
          <a:blip r:embed="rId2"/>
          <a:stretch>
            <a:fillRect/>
          </a:stretch>
        </p:blipFill>
        <p:spPr>
          <a:xfrm rot="10800000">
            <a:off x="4855109" y="1981707"/>
            <a:ext cx="3888432" cy="534986"/>
          </a:xfrm>
          <a:prstGeom prst="rect">
            <a:avLst/>
          </a:prstGeom>
        </p:spPr>
      </p:pic>
      <p:sp>
        <p:nvSpPr>
          <p:cNvPr id="16" name="Text Placeholder 29">
            <a:extLst>
              <a:ext uri="{FF2B5EF4-FFF2-40B4-BE49-F238E27FC236}">
                <a16:creationId xmlns:a16="http://schemas.microsoft.com/office/drawing/2014/main" id="{B272B0EC-1166-E548-AD87-C7C3BCA71866}"/>
              </a:ext>
            </a:extLst>
          </p:cNvPr>
          <p:cNvSpPr>
            <a:spLocks noGrp="1"/>
          </p:cNvSpPr>
          <p:nvPr>
            <p:ph type="body" sz="quarter" idx="22" hasCustomPrompt="1"/>
          </p:nvPr>
        </p:nvSpPr>
        <p:spPr>
          <a:xfrm>
            <a:off x="4855109"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789751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47F86AAA-51C2-47DF-8CA9-046D53E0385A}" type="datetimeFigureOut">
              <a:rPr lang="en-GB" smtClean="0"/>
              <a:t>20/09/2018</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1F08605F-CCE0-4328-8D53-923FF655045A}" type="slidenum">
              <a:rPr lang="en-GB" smtClean="0"/>
              <a:t>‹#›</a:t>
            </a:fld>
            <a:endParaRPr lang="en-GB"/>
          </a:p>
        </p:txBody>
      </p:sp>
      <p:sp>
        <p:nvSpPr>
          <p:cNvPr id="10" name="Text Placeholder 29">
            <a:extLst>
              <a:ext uri="{FF2B5EF4-FFF2-40B4-BE49-F238E27FC236}">
                <a16:creationId xmlns:a16="http://schemas.microsoft.com/office/drawing/2014/main" id="{8501366E-A92D-9240-AB7C-053B37817FF8}"/>
              </a:ext>
            </a:extLst>
          </p:cNvPr>
          <p:cNvSpPr>
            <a:spLocks noGrp="1"/>
          </p:cNvSpPr>
          <p:nvPr>
            <p:ph type="body" sz="quarter" idx="18" hasCustomPrompt="1"/>
          </p:nvPr>
        </p:nvSpPr>
        <p:spPr>
          <a:xfrm>
            <a:off x="395537" y="1950470"/>
            <a:ext cx="3384376" cy="19105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Picture Placeholder 2">
            <a:extLst>
              <a:ext uri="{FF2B5EF4-FFF2-40B4-BE49-F238E27FC236}">
                <a16:creationId xmlns:a16="http://schemas.microsoft.com/office/drawing/2014/main" id="{483B54FE-85BC-5B43-9F7E-A3EF857C29F4}"/>
              </a:ext>
            </a:extLst>
          </p:cNvPr>
          <p:cNvSpPr>
            <a:spLocks noGrp="1"/>
          </p:cNvSpPr>
          <p:nvPr>
            <p:ph type="pic" sz="quarter" idx="20"/>
          </p:nvPr>
        </p:nvSpPr>
        <p:spPr>
          <a:xfrm>
            <a:off x="395536" y="4365104"/>
            <a:ext cx="1605835" cy="1418438"/>
          </a:xfrm>
          <a:prstGeom prst="roundRect">
            <a:avLst>
              <a:gd name="adj" fmla="val 5241"/>
            </a:avLst>
          </a:prstGeom>
          <a:noFill/>
        </p:spPr>
        <p:txBody>
          <a:bodyPr/>
          <a:lstStyle/>
          <a:p>
            <a:endParaRPr lang="en-US"/>
          </a:p>
        </p:txBody>
      </p:sp>
      <p:sp>
        <p:nvSpPr>
          <p:cNvPr id="12" name="Picture Placeholder 2">
            <a:extLst>
              <a:ext uri="{FF2B5EF4-FFF2-40B4-BE49-F238E27FC236}">
                <a16:creationId xmlns:a16="http://schemas.microsoft.com/office/drawing/2014/main" id="{97F57843-E1D7-2248-B2E2-B4E26C75536C}"/>
              </a:ext>
            </a:extLst>
          </p:cNvPr>
          <p:cNvSpPr>
            <a:spLocks noGrp="1"/>
          </p:cNvSpPr>
          <p:nvPr>
            <p:ph type="pic" sz="quarter" idx="21"/>
          </p:nvPr>
        </p:nvSpPr>
        <p:spPr>
          <a:xfrm>
            <a:off x="2174078" y="4365104"/>
            <a:ext cx="1605835" cy="1418438"/>
          </a:xfrm>
          <a:prstGeom prst="roundRect">
            <a:avLst>
              <a:gd name="adj" fmla="val 5241"/>
            </a:avLst>
          </a:prstGeom>
          <a:noFill/>
        </p:spPr>
        <p:txBody>
          <a:bodyPr/>
          <a:lstStyle/>
          <a:p>
            <a:endParaRPr lang="en-US"/>
          </a:p>
        </p:txBody>
      </p:sp>
      <p:sp>
        <p:nvSpPr>
          <p:cNvPr id="13" name="Text Placeholder 29">
            <a:extLst>
              <a:ext uri="{FF2B5EF4-FFF2-40B4-BE49-F238E27FC236}">
                <a16:creationId xmlns:a16="http://schemas.microsoft.com/office/drawing/2014/main" id="{74B3AE2D-AAE9-2041-8A34-7EA2589F07BE}"/>
              </a:ext>
            </a:extLst>
          </p:cNvPr>
          <p:cNvSpPr>
            <a:spLocks noGrp="1"/>
          </p:cNvSpPr>
          <p:nvPr>
            <p:ph type="body" sz="quarter" idx="22" hasCustomPrompt="1"/>
          </p:nvPr>
        </p:nvSpPr>
        <p:spPr>
          <a:xfrm>
            <a:off x="4067944" y="1950470"/>
            <a:ext cx="4618856" cy="3833072"/>
          </a:xfrm>
          <a:prstGeom prst="rect">
            <a:avLst/>
          </a:prstGeom>
        </p:spPr>
        <p:txBody>
          <a:bodyPr wrap="square" lIns="0" tIns="0" rIns="0" bIns="0">
            <a:noAutofit/>
          </a:bodyPr>
          <a:lstStyle>
            <a:lvl1pPr marL="177800" marR="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sz="18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lvl="0"/>
            <a:endParaRPr lang="en-US" dirty="0"/>
          </a:p>
        </p:txBody>
      </p:sp>
    </p:spTree>
    <p:extLst>
      <p:ext uri="{BB962C8B-B14F-4D97-AF65-F5344CB8AC3E}">
        <p14:creationId xmlns:p14="http://schemas.microsoft.com/office/powerpoint/2010/main" val="826083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 Placeholder 31">
            <a:extLst>
              <a:ext uri="{FF2B5EF4-FFF2-40B4-BE49-F238E27FC236}">
                <a16:creationId xmlns:a16="http://schemas.microsoft.com/office/drawing/2014/main" id="{7159FFEF-C596-084C-A3C4-3554FCEB199F}"/>
              </a:ext>
            </a:extLst>
          </p:cNvPr>
          <p:cNvSpPr txBox="1">
            <a:spLocks/>
          </p:cNvSpPr>
          <p:nvPr userDrawn="1"/>
        </p:nvSpPr>
        <p:spPr>
          <a:xfrm>
            <a:off x="395536" y="6390484"/>
            <a:ext cx="2952328" cy="187472"/>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200" dirty="0">
                <a:solidFill>
                  <a:schemeClr val="tx1">
                    <a:lumMod val="95000"/>
                    <a:lumOff val="5000"/>
                  </a:schemeClr>
                </a:solidFill>
              </a:rPr>
              <a:t>Theme 1 Unit 4: </a:t>
            </a:r>
            <a:r>
              <a:rPr lang="en-US" sz="1200" b="1" dirty="0">
                <a:solidFill>
                  <a:schemeClr val="tx1">
                    <a:lumMod val="95000"/>
                    <a:lumOff val="5000"/>
                  </a:schemeClr>
                </a:solidFill>
              </a:rPr>
              <a:t>Inclusion for all</a:t>
            </a:r>
            <a:endParaRPr lang="en-GB" sz="1200" b="1" dirty="0">
              <a:solidFill>
                <a:schemeClr val="tx1">
                  <a:lumMod val="95000"/>
                  <a:lumOff val="5000"/>
                </a:schemeClr>
              </a:solidFill>
            </a:endParaRPr>
          </a:p>
        </p:txBody>
      </p:sp>
      <p:pic>
        <p:nvPicPr>
          <p:cNvPr id="5" name="Picture 4">
            <a:extLst>
              <a:ext uri="{FF2B5EF4-FFF2-40B4-BE49-F238E27FC236}">
                <a16:creationId xmlns:a16="http://schemas.microsoft.com/office/drawing/2014/main" id="{914FE191-E1E3-1A4B-9D2F-F01862E7F8A0}"/>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6" name="Picture 5" descr="I'm-Possible-logo.png">
            <a:extLst>
              <a:ext uri="{FF2B5EF4-FFF2-40B4-BE49-F238E27FC236}">
                <a16:creationId xmlns:a16="http://schemas.microsoft.com/office/drawing/2014/main" id="{CDEB051F-41E8-4B40-93F2-E8345F6DBF5E}"/>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cxnSp>
        <p:nvCxnSpPr>
          <p:cNvPr id="8" name="Straight Connector 7">
            <a:extLst>
              <a:ext uri="{FF2B5EF4-FFF2-40B4-BE49-F238E27FC236}">
                <a16:creationId xmlns:a16="http://schemas.microsoft.com/office/drawing/2014/main" id="{7BF8B037-6F49-6D43-9EDF-CC96FDC65D2E}"/>
              </a:ext>
            </a:extLst>
          </p:cNvPr>
          <p:cNvCxnSpPr>
            <a:cxnSpLocks/>
          </p:cNvCxnSpPr>
          <p:nvPr userDrawn="1"/>
        </p:nvCxnSpPr>
        <p:spPr>
          <a:xfrm>
            <a:off x="395536" y="6309320"/>
            <a:ext cx="72008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31">
            <a:extLst>
              <a:ext uri="{FF2B5EF4-FFF2-40B4-BE49-F238E27FC236}">
                <a16:creationId xmlns:a16="http://schemas.microsoft.com/office/drawing/2014/main" id="{A09238E6-9286-7B4F-88E5-C81FD0734514}"/>
              </a:ext>
            </a:extLst>
          </p:cNvPr>
          <p:cNvSpPr txBox="1">
            <a:spLocks/>
          </p:cNvSpPr>
          <p:nvPr userDrawn="1"/>
        </p:nvSpPr>
        <p:spPr>
          <a:xfrm>
            <a:off x="4283968" y="6453336"/>
            <a:ext cx="3312368" cy="163412"/>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GB" sz="700" kern="1200" dirty="0">
                <a:solidFill>
                  <a:schemeClr val="tx1">
                    <a:lumMod val="95000"/>
                    <a:lumOff val="5000"/>
                  </a:schemeClr>
                </a:solidFill>
                <a:effectLst/>
                <a:latin typeface="Arial" panose="020B0604020202020204" pitchFamily="34" charset="0"/>
                <a:ea typeface="+mn-ea"/>
                <a:cs typeface="Arial" panose="020B0604020202020204" pitchFamily="34" charset="0"/>
              </a:rPr>
              <a:t>© 2018 International Paralympic Committee – ALL RIGHTS RESERVED</a:t>
            </a:r>
          </a:p>
        </p:txBody>
      </p:sp>
      <p:pic>
        <p:nvPicPr>
          <p:cNvPr id="10" name="Picture 9">
            <a:extLst>
              <a:ext uri="{FF2B5EF4-FFF2-40B4-BE49-F238E27FC236}">
                <a16:creationId xmlns:a16="http://schemas.microsoft.com/office/drawing/2014/main" id="{5CE77D1A-3042-0944-AA9D-2B742742C27A}"/>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7812360" y="6115835"/>
            <a:ext cx="946250" cy="549297"/>
          </a:xfrm>
          <a:prstGeom prst="rect">
            <a:avLst/>
          </a:prstGeom>
        </p:spPr>
      </p:pic>
    </p:spTree>
    <p:extLst>
      <p:ext uri="{BB962C8B-B14F-4D97-AF65-F5344CB8AC3E}">
        <p14:creationId xmlns:p14="http://schemas.microsoft.com/office/powerpoint/2010/main" val="616680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1" r:id="rId4"/>
    <p:sldLayoutId id="2147483652" r:id="rId5"/>
    <p:sldLayoutId id="2147483660" r:id="rId6"/>
    <p:sldLayoutId id="2147483663" r:id="rId7"/>
    <p:sldLayoutId id="2147483654" r:id="rId8"/>
    <p:sldLayoutId id="2147483655" r:id="rId9"/>
    <p:sldLayoutId id="2147483656"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9F065C02-EF1B-7249-BB12-7CC6D7EA9138}"/>
              </a:ext>
            </a:extLst>
          </p:cNvPr>
          <p:cNvSpPr>
            <a:spLocks noGrp="1"/>
          </p:cNvSpPr>
          <p:nvPr>
            <p:ph type="body" sz="quarter" idx="13"/>
          </p:nvPr>
        </p:nvSpPr>
        <p:spPr/>
        <p:txBody>
          <a:bodyPr/>
          <a:lstStyle/>
          <a:p>
            <a:r>
              <a:rPr lang="en-US" dirty="0"/>
              <a:t>Inclusion for all</a:t>
            </a:r>
          </a:p>
        </p:txBody>
      </p:sp>
      <p:sp>
        <p:nvSpPr>
          <p:cNvPr id="12" name="Subtitle 11">
            <a:extLst>
              <a:ext uri="{FF2B5EF4-FFF2-40B4-BE49-F238E27FC236}">
                <a16:creationId xmlns:a16="http://schemas.microsoft.com/office/drawing/2014/main" id="{D9E0F5DD-35BD-3B4E-B208-1AB73BA97BC2}"/>
              </a:ext>
            </a:extLst>
          </p:cNvPr>
          <p:cNvSpPr>
            <a:spLocks noGrp="1"/>
          </p:cNvSpPr>
          <p:nvPr>
            <p:ph type="subTitle" idx="1"/>
          </p:nvPr>
        </p:nvSpPr>
        <p:spPr/>
        <p:txBody>
          <a:bodyPr/>
          <a:lstStyle/>
          <a:p>
            <a:r>
              <a:rPr lang="en-US" dirty="0"/>
              <a:t>Evaluation quiz</a:t>
            </a:r>
          </a:p>
        </p:txBody>
      </p:sp>
    </p:spTree>
    <p:extLst>
      <p:ext uri="{BB962C8B-B14F-4D97-AF65-F5344CB8AC3E}">
        <p14:creationId xmlns:p14="http://schemas.microsoft.com/office/powerpoint/2010/main" val="3113836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a:extLst>
              <a:ext uri="{FF2B5EF4-FFF2-40B4-BE49-F238E27FC236}">
                <a16:creationId xmlns:a16="http://schemas.microsoft.com/office/drawing/2014/main" id="{85AC3535-0F7C-E84D-9D23-1333D370DE48}"/>
              </a:ext>
            </a:extLst>
          </p:cNvPr>
          <p:cNvSpPr/>
          <p:nvPr/>
        </p:nvSpPr>
        <p:spPr>
          <a:xfrm rot="10800000">
            <a:off x="678764" y="2578336"/>
            <a:ext cx="3677212" cy="850664"/>
          </a:xfrm>
          <a:prstGeom prst="round2SameRect">
            <a:avLst>
              <a:gd name="adj1" fmla="val 33408"/>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F4EC651-CBE1-984F-9B70-7918B2849730}"/>
              </a:ext>
            </a:extLst>
          </p:cNvPr>
          <p:cNvSpPr txBox="1"/>
          <p:nvPr/>
        </p:nvSpPr>
        <p:spPr>
          <a:xfrm>
            <a:off x="1332000" y="2832123"/>
            <a:ext cx="2891260" cy="369332"/>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Define ‘discrimination’</a:t>
            </a:r>
          </a:p>
        </p:txBody>
      </p:sp>
      <p:sp>
        <p:nvSpPr>
          <p:cNvPr id="9" name="Round Same Side Corner Rectangle 8">
            <a:extLst>
              <a:ext uri="{FF2B5EF4-FFF2-40B4-BE49-F238E27FC236}">
                <a16:creationId xmlns:a16="http://schemas.microsoft.com/office/drawing/2014/main" id="{9466A8BF-B055-8B48-91E7-EFAF56B7B0D8}"/>
              </a:ext>
            </a:extLst>
          </p:cNvPr>
          <p:cNvSpPr/>
          <p:nvPr/>
        </p:nvSpPr>
        <p:spPr>
          <a:xfrm flipH="1">
            <a:off x="678763" y="1992394"/>
            <a:ext cx="3677212" cy="585942"/>
          </a:xfrm>
          <a:prstGeom prst="round2SameRect">
            <a:avLst>
              <a:gd name="adj1" fmla="val 47367"/>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29">
            <a:extLst>
              <a:ext uri="{FF2B5EF4-FFF2-40B4-BE49-F238E27FC236}">
                <a16:creationId xmlns:a16="http://schemas.microsoft.com/office/drawing/2014/main" id="{5DE8DAB9-361B-0C49-8DFB-B5B8CF82E24E}"/>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13" name="Picture 12">
            <a:extLst>
              <a:ext uri="{FF2B5EF4-FFF2-40B4-BE49-F238E27FC236}">
                <a16:creationId xmlns:a16="http://schemas.microsoft.com/office/drawing/2014/main" id="{B405D44C-B290-8343-9847-7441F17851C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48064" y="1124744"/>
            <a:ext cx="2498237" cy="4896544"/>
          </a:xfrm>
          <a:prstGeom prst="rect">
            <a:avLst/>
          </a:prstGeom>
        </p:spPr>
      </p:pic>
      <p:pic>
        <p:nvPicPr>
          <p:cNvPr id="12" name="Picture 11">
            <a:extLst>
              <a:ext uri="{FF2B5EF4-FFF2-40B4-BE49-F238E27FC236}">
                <a16:creationId xmlns:a16="http://schemas.microsoft.com/office/drawing/2014/main" id="{9BD00C92-08EA-DC4E-9896-1657072AAC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1264308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extLst>
              <a:ext uri="{FF2B5EF4-FFF2-40B4-BE49-F238E27FC236}">
                <a16:creationId xmlns:a16="http://schemas.microsoft.com/office/drawing/2014/main" id="{9269894D-08F2-4240-A879-4D0F623FB72D}"/>
              </a:ext>
            </a:extLst>
          </p:cNvPr>
          <p:cNvSpPr/>
          <p:nvPr/>
        </p:nvSpPr>
        <p:spPr>
          <a:xfrm rot="10800000">
            <a:off x="678764" y="2578336"/>
            <a:ext cx="3965244" cy="1714760"/>
          </a:xfrm>
          <a:prstGeom prst="round2SameRect">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449AB79-C969-034D-9462-19D904E8FB6F}"/>
              </a:ext>
            </a:extLst>
          </p:cNvPr>
          <p:cNvSpPr txBox="1"/>
          <p:nvPr/>
        </p:nvSpPr>
        <p:spPr>
          <a:xfrm>
            <a:off x="1332000" y="2832123"/>
            <a:ext cx="3167992" cy="1200329"/>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List three barriers that might stop people with </a:t>
            </a:r>
            <a:br>
              <a:rPr lang="en-GB" b="1" dirty="0">
                <a:solidFill>
                  <a:srgbClr val="0069A9"/>
                </a:solidFill>
                <a:latin typeface="Arial" panose="020B0604020202020204" pitchFamily="34" charset="0"/>
                <a:cs typeface="Arial" panose="020B0604020202020204" pitchFamily="34" charset="0"/>
              </a:rPr>
            </a:br>
            <a:r>
              <a:rPr lang="en-GB" b="1" dirty="0">
                <a:solidFill>
                  <a:srgbClr val="0069A9"/>
                </a:solidFill>
                <a:latin typeface="Arial" panose="020B0604020202020204" pitchFamily="34" charset="0"/>
                <a:cs typeface="Arial" panose="020B0604020202020204" pitchFamily="34" charset="0"/>
              </a:rPr>
              <a:t>an impairment participating fully in society.</a:t>
            </a:r>
          </a:p>
        </p:txBody>
      </p:sp>
      <p:sp>
        <p:nvSpPr>
          <p:cNvPr id="8" name="Round Same Side Corner Rectangle 7">
            <a:extLst>
              <a:ext uri="{FF2B5EF4-FFF2-40B4-BE49-F238E27FC236}">
                <a16:creationId xmlns:a16="http://schemas.microsoft.com/office/drawing/2014/main" id="{33233104-CADC-2142-B933-6BDE0CF1FA03}"/>
              </a:ext>
            </a:extLst>
          </p:cNvPr>
          <p:cNvSpPr/>
          <p:nvPr/>
        </p:nvSpPr>
        <p:spPr>
          <a:xfrm flipH="1">
            <a:off x="678763" y="1992394"/>
            <a:ext cx="3965244" cy="585942"/>
          </a:xfrm>
          <a:prstGeom prst="round2SameRect">
            <a:avLst>
              <a:gd name="adj1" fmla="val 4864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29">
            <a:extLst>
              <a:ext uri="{FF2B5EF4-FFF2-40B4-BE49-F238E27FC236}">
                <a16:creationId xmlns:a16="http://schemas.microsoft.com/office/drawing/2014/main" id="{ADDB2BC0-B458-DB40-9698-5CC73A3192AC}"/>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10" name="Picture 9">
            <a:extLst>
              <a:ext uri="{FF2B5EF4-FFF2-40B4-BE49-F238E27FC236}">
                <a16:creationId xmlns:a16="http://schemas.microsoft.com/office/drawing/2014/main" id="{929D0DE9-0B8F-7349-AB9B-26B268ED25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36760" y="1772816"/>
            <a:ext cx="3599756" cy="4196286"/>
          </a:xfrm>
          <a:prstGeom prst="rect">
            <a:avLst/>
          </a:prstGeom>
        </p:spPr>
      </p:pic>
      <p:pic>
        <p:nvPicPr>
          <p:cNvPr id="12" name="Picture 11">
            <a:extLst>
              <a:ext uri="{FF2B5EF4-FFF2-40B4-BE49-F238E27FC236}">
                <a16:creationId xmlns:a16="http://schemas.microsoft.com/office/drawing/2014/main" id="{EDE5ACFD-2538-6A42-B437-46C9B3FC92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2447143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extLst>
              <a:ext uri="{FF2B5EF4-FFF2-40B4-BE49-F238E27FC236}">
                <a16:creationId xmlns:a16="http://schemas.microsoft.com/office/drawing/2014/main" id="{878E437C-3CDD-704B-BA36-63D112B44CA9}"/>
              </a:ext>
            </a:extLst>
          </p:cNvPr>
          <p:cNvSpPr/>
          <p:nvPr/>
        </p:nvSpPr>
        <p:spPr>
          <a:xfrm rot="10800000">
            <a:off x="678764" y="2578336"/>
            <a:ext cx="4469300" cy="3082912"/>
          </a:xfrm>
          <a:prstGeom prst="round2SameRect">
            <a:avLst>
              <a:gd name="adj1" fmla="val 10346"/>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E605F4F-8978-644A-B41B-4C9F04EB1F40}"/>
              </a:ext>
            </a:extLst>
          </p:cNvPr>
          <p:cNvSpPr txBox="1"/>
          <p:nvPr/>
        </p:nvSpPr>
        <p:spPr>
          <a:xfrm>
            <a:off x="1332000" y="2832123"/>
            <a:ext cx="3600040" cy="2616101"/>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Give three examples of </a:t>
            </a:r>
            <a:br>
              <a:rPr lang="en-GB" b="1" dirty="0">
                <a:solidFill>
                  <a:srgbClr val="0069A9"/>
                </a:solidFill>
                <a:latin typeface="Arial" panose="020B0604020202020204" pitchFamily="34" charset="0"/>
                <a:cs typeface="Arial" panose="020B0604020202020204" pitchFamily="34" charset="0"/>
              </a:rPr>
            </a:br>
            <a:r>
              <a:rPr lang="en-GB" b="1" dirty="0">
                <a:solidFill>
                  <a:srgbClr val="0069A9"/>
                </a:solidFill>
                <a:latin typeface="Arial" panose="020B0604020202020204" pitchFamily="34" charset="0"/>
                <a:cs typeface="Arial" panose="020B0604020202020204" pitchFamily="34" charset="0"/>
              </a:rPr>
              <a:t>the rights of persons with disabilities being respected </a:t>
            </a:r>
            <a:br>
              <a:rPr lang="en-GB" b="1" dirty="0">
                <a:solidFill>
                  <a:srgbClr val="0069A9"/>
                </a:solidFill>
                <a:latin typeface="Arial" panose="020B0604020202020204" pitchFamily="34" charset="0"/>
                <a:cs typeface="Arial" panose="020B0604020202020204" pitchFamily="34" charset="0"/>
              </a:rPr>
            </a:br>
            <a:r>
              <a:rPr lang="en-GB" b="1" dirty="0">
                <a:solidFill>
                  <a:srgbClr val="0069A9"/>
                </a:solidFill>
                <a:latin typeface="Arial" panose="020B0604020202020204" pitchFamily="34" charset="0"/>
                <a:cs typeface="Arial" panose="020B0604020202020204" pitchFamily="34" charset="0"/>
              </a:rPr>
              <a:t>and upheld in your community?</a:t>
            </a:r>
          </a:p>
          <a:p>
            <a:pPr>
              <a:spcAft>
                <a:spcPts val="2400"/>
              </a:spcAft>
            </a:pPr>
            <a:r>
              <a:rPr lang="en-GB" b="1" dirty="0">
                <a:solidFill>
                  <a:srgbClr val="0069A9"/>
                </a:solidFill>
                <a:latin typeface="Arial" panose="020B0604020202020204" pitchFamily="34" charset="0"/>
                <a:cs typeface="Arial" panose="020B0604020202020204" pitchFamily="34" charset="0"/>
              </a:rPr>
              <a:t>What can be improved to make life better for persons with a disability in your community?  Give three examples.</a:t>
            </a:r>
          </a:p>
        </p:txBody>
      </p:sp>
      <p:sp>
        <p:nvSpPr>
          <p:cNvPr id="8" name="Round Same Side Corner Rectangle 7">
            <a:extLst>
              <a:ext uri="{FF2B5EF4-FFF2-40B4-BE49-F238E27FC236}">
                <a16:creationId xmlns:a16="http://schemas.microsoft.com/office/drawing/2014/main" id="{D20C1207-598E-BF4A-89C3-4FEF9B399FB7}"/>
              </a:ext>
            </a:extLst>
          </p:cNvPr>
          <p:cNvSpPr/>
          <p:nvPr/>
        </p:nvSpPr>
        <p:spPr>
          <a:xfrm flipH="1">
            <a:off x="678763" y="1992394"/>
            <a:ext cx="4469300" cy="585942"/>
          </a:xfrm>
          <a:prstGeom prst="round2SameRect">
            <a:avLst>
              <a:gd name="adj1" fmla="val 4864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29">
            <a:extLst>
              <a:ext uri="{FF2B5EF4-FFF2-40B4-BE49-F238E27FC236}">
                <a16:creationId xmlns:a16="http://schemas.microsoft.com/office/drawing/2014/main" id="{42F07F83-B597-1B42-9705-87B7DCAF1842}"/>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10" name="Picture 9">
            <a:extLst>
              <a:ext uri="{FF2B5EF4-FFF2-40B4-BE49-F238E27FC236}">
                <a16:creationId xmlns:a16="http://schemas.microsoft.com/office/drawing/2014/main" id="{53E76F9F-8C35-0A4C-9A70-D4A6BDACF1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85277" y="1216776"/>
            <a:ext cx="2742435" cy="4744698"/>
          </a:xfrm>
          <a:prstGeom prst="rect">
            <a:avLst/>
          </a:prstGeom>
        </p:spPr>
      </p:pic>
      <p:pic>
        <p:nvPicPr>
          <p:cNvPr id="12" name="Picture 11">
            <a:extLst>
              <a:ext uri="{FF2B5EF4-FFF2-40B4-BE49-F238E27FC236}">
                <a16:creationId xmlns:a16="http://schemas.microsoft.com/office/drawing/2014/main" id="{840F0A50-DFD2-1F48-AF52-4BF64F8EC2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4203970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6"/>
            <a:ext cx="4037252" cy="1138696"/>
          </a:xfrm>
          <a:prstGeom prst="round2SameRect">
            <a:avLst>
              <a:gd name="adj1" fmla="val 22510"/>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332000" y="2832123"/>
            <a:ext cx="3107284" cy="646331"/>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Why and by whom was the United Nations formed?</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4037252" cy="585942"/>
          </a:xfrm>
          <a:prstGeom prst="round2SameRect">
            <a:avLst>
              <a:gd name="adj1" fmla="val 4864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27" name="Picture 26">
            <a:extLst>
              <a:ext uri="{FF2B5EF4-FFF2-40B4-BE49-F238E27FC236}">
                <a16:creationId xmlns:a16="http://schemas.microsoft.com/office/drawing/2014/main" id="{A0C7FA6D-7953-B843-AABD-88A692FB8F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92080" y="1948178"/>
            <a:ext cx="3281022" cy="3281022"/>
          </a:xfrm>
          <a:prstGeom prst="rect">
            <a:avLst/>
          </a:prstGeom>
        </p:spPr>
      </p:pic>
      <p:pic>
        <p:nvPicPr>
          <p:cNvPr id="8" name="Picture 7">
            <a:extLst>
              <a:ext uri="{FF2B5EF4-FFF2-40B4-BE49-F238E27FC236}">
                <a16:creationId xmlns:a16="http://schemas.microsoft.com/office/drawing/2014/main" id="{924969B0-FD78-114B-9D55-BCAFF70EBAA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2024315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a:extLst>
              <a:ext uri="{FF2B5EF4-FFF2-40B4-BE49-F238E27FC236}">
                <a16:creationId xmlns:a16="http://schemas.microsoft.com/office/drawing/2014/main" id="{AD9AF0D9-E275-6946-98BE-AE01D8C4AB8A}"/>
              </a:ext>
            </a:extLst>
          </p:cNvPr>
          <p:cNvSpPr/>
          <p:nvPr/>
        </p:nvSpPr>
        <p:spPr>
          <a:xfrm rot="10800000">
            <a:off x="673280" y="2578336"/>
            <a:ext cx="4114744" cy="1282712"/>
          </a:xfrm>
          <a:prstGeom prst="round2SameRect">
            <a:avLst>
              <a:gd name="adj1" fmla="val 23095"/>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E0DB7A1-EE57-CE41-9D76-D545CF035A70}"/>
              </a:ext>
            </a:extLst>
          </p:cNvPr>
          <p:cNvSpPr txBox="1"/>
          <p:nvPr/>
        </p:nvSpPr>
        <p:spPr>
          <a:xfrm>
            <a:off x="1332000" y="2832123"/>
            <a:ext cx="2963268" cy="646331"/>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is the role of the UN in the 21st Century?</a:t>
            </a:r>
          </a:p>
        </p:txBody>
      </p:sp>
      <p:sp>
        <p:nvSpPr>
          <p:cNvPr id="9" name="Round Same Side Corner Rectangle 8">
            <a:extLst>
              <a:ext uri="{FF2B5EF4-FFF2-40B4-BE49-F238E27FC236}">
                <a16:creationId xmlns:a16="http://schemas.microsoft.com/office/drawing/2014/main" id="{93DB7638-40B5-BA4B-9114-D40482AC4225}"/>
              </a:ext>
            </a:extLst>
          </p:cNvPr>
          <p:cNvSpPr/>
          <p:nvPr/>
        </p:nvSpPr>
        <p:spPr>
          <a:xfrm flipH="1">
            <a:off x="678763" y="1992394"/>
            <a:ext cx="4109858" cy="585942"/>
          </a:xfrm>
          <a:prstGeom prst="round2SameRect">
            <a:avLst>
              <a:gd name="adj1" fmla="val 50000"/>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29">
            <a:extLst>
              <a:ext uri="{FF2B5EF4-FFF2-40B4-BE49-F238E27FC236}">
                <a16:creationId xmlns:a16="http://schemas.microsoft.com/office/drawing/2014/main" id="{32982CEF-700B-7B42-B73D-7FAA7F820873}"/>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17" name="Picture 16">
            <a:extLst>
              <a:ext uri="{FF2B5EF4-FFF2-40B4-BE49-F238E27FC236}">
                <a16:creationId xmlns:a16="http://schemas.microsoft.com/office/drawing/2014/main" id="{D1DDDC7C-6907-0B49-808F-B9ED91FB624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54655" y="1992393"/>
            <a:ext cx="3621033" cy="3452831"/>
          </a:xfrm>
          <a:prstGeom prst="roundRect">
            <a:avLst>
              <a:gd name="adj" fmla="val 8657"/>
            </a:avLst>
          </a:prstGeom>
        </p:spPr>
      </p:pic>
      <p:pic>
        <p:nvPicPr>
          <p:cNvPr id="11" name="Picture 10">
            <a:extLst>
              <a:ext uri="{FF2B5EF4-FFF2-40B4-BE49-F238E27FC236}">
                <a16:creationId xmlns:a16="http://schemas.microsoft.com/office/drawing/2014/main" id="{32D7993C-5561-564E-9864-F99483DCD4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4016813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 Same Side Corner Rectangle 17">
            <a:extLst>
              <a:ext uri="{FF2B5EF4-FFF2-40B4-BE49-F238E27FC236}">
                <a16:creationId xmlns:a16="http://schemas.microsoft.com/office/drawing/2014/main" id="{02A59075-E97D-B74C-BD7E-A4C81671C9BD}"/>
              </a:ext>
            </a:extLst>
          </p:cNvPr>
          <p:cNvSpPr/>
          <p:nvPr/>
        </p:nvSpPr>
        <p:spPr>
          <a:xfrm rot="10800000">
            <a:off x="673280" y="2578336"/>
            <a:ext cx="3538680" cy="1426728"/>
          </a:xfrm>
          <a:prstGeom prst="round2SameRect">
            <a:avLst>
              <a:gd name="adj1" fmla="val 21395"/>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03DC939-2716-404C-B8F9-A5968B1D4FDC}"/>
              </a:ext>
            </a:extLst>
          </p:cNvPr>
          <p:cNvSpPr txBox="1"/>
          <p:nvPr/>
        </p:nvSpPr>
        <p:spPr>
          <a:xfrm>
            <a:off x="1332000" y="2832123"/>
            <a:ext cx="2675236" cy="923330"/>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do Governments of member countries undertake to do?</a:t>
            </a:r>
          </a:p>
        </p:txBody>
      </p:sp>
      <p:sp>
        <p:nvSpPr>
          <p:cNvPr id="12" name="Round Same Side Corner Rectangle 11">
            <a:extLst>
              <a:ext uri="{FF2B5EF4-FFF2-40B4-BE49-F238E27FC236}">
                <a16:creationId xmlns:a16="http://schemas.microsoft.com/office/drawing/2014/main" id="{995BFCFA-9F2E-6748-8324-96C0F6E5CF8B}"/>
              </a:ext>
            </a:extLst>
          </p:cNvPr>
          <p:cNvSpPr/>
          <p:nvPr/>
        </p:nvSpPr>
        <p:spPr>
          <a:xfrm flipH="1">
            <a:off x="678763" y="1992394"/>
            <a:ext cx="3538680" cy="585942"/>
          </a:xfrm>
          <a:prstGeom prst="round2SameRect">
            <a:avLst>
              <a:gd name="adj1" fmla="val 50000"/>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29">
            <a:extLst>
              <a:ext uri="{FF2B5EF4-FFF2-40B4-BE49-F238E27FC236}">
                <a16:creationId xmlns:a16="http://schemas.microsoft.com/office/drawing/2014/main" id="{1464D725-BF44-C144-A906-80D0B1E29AD6}"/>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20" name="Picture 19">
            <a:extLst>
              <a:ext uri="{FF2B5EF4-FFF2-40B4-BE49-F238E27FC236}">
                <a16:creationId xmlns:a16="http://schemas.microsoft.com/office/drawing/2014/main" id="{A56496D9-1210-8745-8092-1F86193C8FB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29940" y="2029028"/>
            <a:ext cx="4390545" cy="3863680"/>
          </a:xfrm>
          <a:prstGeom prst="rect">
            <a:avLst/>
          </a:prstGeom>
        </p:spPr>
      </p:pic>
      <p:pic>
        <p:nvPicPr>
          <p:cNvPr id="9" name="Picture 8">
            <a:extLst>
              <a:ext uri="{FF2B5EF4-FFF2-40B4-BE49-F238E27FC236}">
                <a16:creationId xmlns:a16="http://schemas.microsoft.com/office/drawing/2014/main" id="{FBF4B908-9D9C-0C49-A18D-194BC37377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2597707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a:extLst>
              <a:ext uri="{FF2B5EF4-FFF2-40B4-BE49-F238E27FC236}">
                <a16:creationId xmlns:a16="http://schemas.microsoft.com/office/drawing/2014/main" id="{2474A351-C4C5-A548-B6D2-523DB9C1D88E}"/>
              </a:ext>
            </a:extLst>
          </p:cNvPr>
          <p:cNvSpPr/>
          <p:nvPr/>
        </p:nvSpPr>
        <p:spPr>
          <a:xfrm rot="10800000">
            <a:off x="678764" y="2578334"/>
            <a:ext cx="3749220" cy="922674"/>
          </a:xfrm>
          <a:prstGeom prst="round2SameRect">
            <a:avLst>
              <a:gd name="adj1" fmla="val 3128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A15D414-9C6A-2040-B4A6-D20ABC71F3B1}"/>
              </a:ext>
            </a:extLst>
          </p:cNvPr>
          <p:cNvSpPr txBox="1"/>
          <p:nvPr/>
        </p:nvSpPr>
        <p:spPr>
          <a:xfrm>
            <a:off x="1332000" y="2832123"/>
            <a:ext cx="2891260" cy="369332"/>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is a human right?</a:t>
            </a:r>
            <a:endParaRPr lang="en-GB" dirty="0">
              <a:latin typeface="Arial" panose="020B0604020202020204" pitchFamily="34" charset="0"/>
              <a:cs typeface="Arial" panose="020B0604020202020204" pitchFamily="34" charset="0"/>
            </a:endParaRPr>
          </a:p>
        </p:txBody>
      </p:sp>
      <p:sp>
        <p:nvSpPr>
          <p:cNvPr id="13" name="Round Same Side Corner Rectangle 12">
            <a:extLst>
              <a:ext uri="{FF2B5EF4-FFF2-40B4-BE49-F238E27FC236}">
                <a16:creationId xmlns:a16="http://schemas.microsoft.com/office/drawing/2014/main" id="{CD5C563C-2A2B-244B-A17D-A79859870314}"/>
              </a:ext>
            </a:extLst>
          </p:cNvPr>
          <p:cNvSpPr/>
          <p:nvPr/>
        </p:nvSpPr>
        <p:spPr>
          <a:xfrm flipH="1">
            <a:off x="678763" y="1992394"/>
            <a:ext cx="3749220" cy="585942"/>
          </a:xfrm>
          <a:prstGeom prst="round2SameRect">
            <a:avLst>
              <a:gd name="adj1" fmla="val 4864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9">
            <a:extLst>
              <a:ext uri="{FF2B5EF4-FFF2-40B4-BE49-F238E27FC236}">
                <a16:creationId xmlns:a16="http://schemas.microsoft.com/office/drawing/2014/main" id="{6286160D-EF46-AE49-872E-53C6CE270BFA}"/>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22" name="Picture 21">
            <a:extLst>
              <a:ext uri="{FF2B5EF4-FFF2-40B4-BE49-F238E27FC236}">
                <a16:creationId xmlns:a16="http://schemas.microsoft.com/office/drawing/2014/main" id="{A12370FD-C052-FC41-8106-30C7BDCB497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732840" y="1989010"/>
            <a:ext cx="3942848" cy="3744246"/>
          </a:xfrm>
          <a:prstGeom prst="roundRect">
            <a:avLst>
              <a:gd name="adj" fmla="val 8543"/>
            </a:avLst>
          </a:prstGeom>
        </p:spPr>
      </p:pic>
      <p:pic>
        <p:nvPicPr>
          <p:cNvPr id="10" name="Picture 9">
            <a:extLst>
              <a:ext uri="{FF2B5EF4-FFF2-40B4-BE49-F238E27FC236}">
                <a16:creationId xmlns:a16="http://schemas.microsoft.com/office/drawing/2014/main" id="{9F5AEEB0-D94D-954B-91DF-26A5D041448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636114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a:extLst>
              <a:ext uri="{FF2B5EF4-FFF2-40B4-BE49-F238E27FC236}">
                <a16:creationId xmlns:a16="http://schemas.microsoft.com/office/drawing/2014/main" id="{6A9385E7-E922-494D-9EE8-2D36DA12CE19}"/>
              </a:ext>
            </a:extLst>
          </p:cNvPr>
          <p:cNvSpPr/>
          <p:nvPr/>
        </p:nvSpPr>
        <p:spPr>
          <a:xfrm rot="10800000">
            <a:off x="678764" y="2578336"/>
            <a:ext cx="3893236" cy="1570744"/>
          </a:xfrm>
          <a:prstGeom prst="round2SameRect">
            <a:avLst>
              <a:gd name="adj1" fmla="val 18576"/>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C80C59C-0031-4246-A6A1-0B4D96A33CC9}"/>
              </a:ext>
            </a:extLst>
          </p:cNvPr>
          <p:cNvSpPr txBox="1"/>
          <p:nvPr/>
        </p:nvSpPr>
        <p:spPr>
          <a:xfrm>
            <a:off x="1332000" y="2832123"/>
            <a:ext cx="3035276" cy="923330"/>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does Article 1 of </a:t>
            </a:r>
            <a:br>
              <a:rPr lang="en-GB" b="1" dirty="0">
                <a:solidFill>
                  <a:srgbClr val="0069A9"/>
                </a:solidFill>
                <a:latin typeface="Arial" panose="020B0604020202020204" pitchFamily="34" charset="0"/>
                <a:cs typeface="Arial" panose="020B0604020202020204" pitchFamily="34" charset="0"/>
              </a:rPr>
            </a:br>
            <a:r>
              <a:rPr lang="en-GB" b="1" dirty="0">
                <a:solidFill>
                  <a:srgbClr val="0069A9"/>
                </a:solidFill>
                <a:latin typeface="Arial" panose="020B0604020202020204" pitchFamily="34" charset="0"/>
                <a:cs typeface="Arial" panose="020B0604020202020204" pitchFamily="34" charset="0"/>
              </a:rPr>
              <a:t>the Universal Declaration </a:t>
            </a:r>
            <a:br>
              <a:rPr lang="en-GB" b="1" dirty="0">
                <a:solidFill>
                  <a:srgbClr val="0069A9"/>
                </a:solidFill>
                <a:latin typeface="Arial" panose="020B0604020202020204" pitchFamily="34" charset="0"/>
                <a:cs typeface="Arial" panose="020B0604020202020204" pitchFamily="34" charset="0"/>
              </a:rPr>
            </a:br>
            <a:r>
              <a:rPr lang="en-GB" b="1" dirty="0">
                <a:solidFill>
                  <a:srgbClr val="0069A9"/>
                </a:solidFill>
                <a:latin typeface="Arial" panose="020B0604020202020204" pitchFamily="34" charset="0"/>
                <a:cs typeface="Arial" panose="020B0604020202020204" pitchFamily="34" charset="0"/>
              </a:rPr>
              <a:t>of Human Rights state?</a:t>
            </a:r>
          </a:p>
        </p:txBody>
      </p:sp>
      <p:sp>
        <p:nvSpPr>
          <p:cNvPr id="9" name="Round Same Side Corner Rectangle 8">
            <a:extLst>
              <a:ext uri="{FF2B5EF4-FFF2-40B4-BE49-F238E27FC236}">
                <a16:creationId xmlns:a16="http://schemas.microsoft.com/office/drawing/2014/main" id="{9385C46C-457F-434E-A898-2EBDF027F034}"/>
              </a:ext>
            </a:extLst>
          </p:cNvPr>
          <p:cNvSpPr/>
          <p:nvPr/>
        </p:nvSpPr>
        <p:spPr>
          <a:xfrm flipH="1">
            <a:off x="678763" y="1992394"/>
            <a:ext cx="3893236" cy="585942"/>
          </a:xfrm>
          <a:prstGeom prst="round2SameRect">
            <a:avLst>
              <a:gd name="adj1" fmla="val 47367"/>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29">
            <a:extLst>
              <a:ext uri="{FF2B5EF4-FFF2-40B4-BE49-F238E27FC236}">
                <a16:creationId xmlns:a16="http://schemas.microsoft.com/office/drawing/2014/main" id="{9AE9AB1C-08CB-FE4B-8290-4A05995ECD8E}"/>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14" name="Picture 13">
            <a:extLst>
              <a:ext uri="{FF2B5EF4-FFF2-40B4-BE49-F238E27FC236}">
                <a16:creationId xmlns:a16="http://schemas.microsoft.com/office/drawing/2014/main" id="{7AEE9279-4891-094A-A0ED-BE582A7BE7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39915" y="1069860"/>
            <a:ext cx="3723971" cy="5066628"/>
          </a:xfrm>
          <a:prstGeom prst="rect">
            <a:avLst/>
          </a:prstGeom>
        </p:spPr>
      </p:pic>
      <p:pic>
        <p:nvPicPr>
          <p:cNvPr id="11" name="Picture 10">
            <a:extLst>
              <a:ext uri="{FF2B5EF4-FFF2-40B4-BE49-F238E27FC236}">
                <a16:creationId xmlns:a16="http://schemas.microsoft.com/office/drawing/2014/main" id="{5EEA62BE-B6BB-F442-B74F-68B365E684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1310437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extLst>
              <a:ext uri="{FF2B5EF4-FFF2-40B4-BE49-F238E27FC236}">
                <a16:creationId xmlns:a16="http://schemas.microsoft.com/office/drawing/2014/main" id="{504632C3-28D1-E846-B154-791CC3DF77DC}"/>
              </a:ext>
            </a:extLst>
          </p:cNvPr>
          <p:cNvSpPr/>
          <p:nvPr/>
        </p:nvSpPr>
        <p:spPr>
          <a:xfrm rot="10800000">
            <a:off x="678764" y="2578336"/>
            <a:ext cx="4325284" cy="1570744"/>
          </a:xfrm>
          <a:prstGeom prst="round2SameRect">
            <a:avLst>
              <a:gd name="adj1" fmla="val 1809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7F3B958-7C04-3D4A-B323-CDCA3733B5F0}"/>
              </a:ext>
            </a:extLst>
          </p:cNvPr>
          <p:cNvSpPr txBox="1"/>
          <p:nvPr/>
        </p:nvSpPr>
        <p:spPr>
          <a:xfrm>
            <a:off x="1332000" y="2832123"/>
            <a:ext cx="3683348" cy="923330"/>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List four human rights that </a:t>
            </a:r>
            <a:br>
              <a:rPr lang="en-GB" b="1" dirty="0">
                <a:solidFill>
                  <a:srgbClr val="0069A9"/>
                </a:solidFill>
                <a:latin typeface="Arial" panose="020B0604020202020204" pitchFamily="34" charset="0"/>
                <a:cs typeface="Arial" panose="020B0604020202020204" pitchFamily="34" charset="0"/>
              </a:rPr>
            </a:br>
            <a:r>
              <a:rPr lang="en-GB" b="1" dirty="0">
                <a:solidFill>
                  <a:srgbClr val="0069A9"/>
                </a:solidFill>
                <a:latin typeface="Arial" panose="020B0604020202020204" pitchFamily="34" charset="0"/>
                <a:cs typeface="Arial" panose="020B0604020202020204" pitchFamily="34" charset="0"/>
              </a:rPr>
              <a:t>are protected in the Universal Declaration of Human Rights.</a:t>
            </a:r>
          </a:p>
        </p:txBody>
      </p:sp>
      <p:sp>
        <p:nvSpPr>
          <p:cNvPr id="8" name="Round Same Side Corner Rectangle 7">
            <a:extLst>
              <a:ext uri="{FF2B5EF4-FFF2-40B4-BE49-F238E27FC236}">
                <a16:creationId xmlns:a16="http://schemas.microsoft.com/office/drawing/2014/main" id="{A4F97386-64F5-7940-B29E-72FC386BE631}"/>
              </a:ext>
            </a:extLst>
          </p:cNvPr>
          <p:cNvSpPr/>
          <p:nvPr/>
        </p:nvSpPr>
        <p:spPr>
          <a:xfrm flipH="1">
            <a:off x="678763" y="1992394"/>
            <a:ext cx="4325284" cy="585942"/>
          </a:xfrm>
          <a:prstGeom prst="round2SameRect">
            <a:avLst>
              <a:gd name="adj1" fmla="val 50000"/>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29">
            <a:extLst>
              <a:ext uri="{FF2B5EF4-FFF2-40B4-BE49-F238E27FC236}">
                <a16:creationId xmlns:a16="http://schemas.microsoft.com/office/drawing/2014/main" id="{0ED68A13-FBD6-6644-8852-4CA4EAD9D54B}"/>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15" name="Picture 14">
            <a:extLst>
              <a:ext uri="{FF2B5EF4-FFF2-40B4-BE49-F238E27FC236}">
                <a16:creationId xmlns:a16="http://schemas.microsoft.com/office/drawing/2014/main" id="{FAF7B5EE-F0F4-2142-8982-41E7EFB55A1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346161" y="1989138"/>
            <a:ext cx="3329527" cy="3528094"/>
          </a:xfrm>
          <a:prstGeom prst="roundRect">
            <a:avLst>
              <a:gd name="adj" fmla="val 9013"/>
            </a:avLst>
          </a:prstGeom>
        </p:spPr>
      </p:pic>
      <p:pic>
        <p:nvPicPr>
          <p:cNvPr id="10" name="Picture 9">
            <a:extLst>
              <a:ext uri="{FF2B5EF4-FFF2-40B4-BE49-F238E27FC236}">
                <a16:creationId xmlns:a16="http://schemas.microsoft.com/office/drawing/2014/main" id="{337B088D-5525-6046-B00B-63EA8132BA4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1038680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extLst>
              <a:ext uri="{FF2B5EF4-FFF2-40B4-BE49-F238E27FC236}">
                <a16:creationId xmlns:a16="http://schemas.microsoft.com/office/drawing/2014/main" id="{9269894D-08F2-4240-A879-4D0F623FB72D}"/>
              </a:ext>
            </a:extLst>
          </p:cNvPr>
          <p:cNvSpPr/>
          <p:nvPr/>
        </p:nvSpPr>
        <p:spPr>
          <a:xfrm rot="10800000">
            <a:off x="678764" y="2578336"/>
            <a:ext cx="4181268" cy="1498736"/>
          </a:xfrm>
          <a:prstGeom prst="round2SameRect">
            <a:avLst>
              <a:gd name="adj1" fmla="val 20668"/>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449AB79-C969-034D-9462-19D904E8FB6F}"/>
              </a:ext>
            </a:extLst>
          </p:cNvPr>
          <p:cNvSpPr txBox="1"/>
          <p:nvPr/>
        </p:nvSpPr>
        <p:spPr>
          <a:xfrm>
            <a:off x="1332000" y="2832123"/>
            <a:ext cx="3827364" cy="923330"/>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is the United Nations Convention on the Rights of Persons with Disabilities?</a:t>
            </a:r>
          </a:p>
        </p:txBody>
      </p:sp>
      <p:sp>
        <p:nvSpPr>
          <p:cNvPr id="8" name="Round Same Side Corner Rectangle 7">
            <a:extLst>
              <a:ext uri="{FF2B5EF4-FFF2-40B4-BE49-F238E27FC236}">
                <a16:creationId xmlns:a16="http://schemas.microsoft.com/office/drawing/2014/main" id="{33233104-CADC-2142-B933-6BDE0CF1FA03}"/>
              </a:ext>
            </a:extLst>
          </p:cNvPr>
          <p:cNvSpPr/>
          <p:nvPr/>
        </p:nvSpPr>
        <p:spPr>
          <a:xfrm flipH="1">
            <a:off x="678763" y="1992394"/>
            <a:ext cx="4181268" cy="585942"/>
          </a:xfrm>
          <a:prstGeom prst="round2SameRect">
            <a:avLst>
              <a:gd name="adj1" fmla="val 49925"/>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29">
            <a:extLst>
              <a:ext uri="{FF2B5EF4-FFF2-40B4-BE49-F238E27FC236}">
                <a16:creationId xmlns:a16="http://schemas.microsoft.com/office/drawing/2014/main" id="{ADDB2BC0-B458-DB40-9698-5CC73A3192AC}"/>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13" name="Picture 12">
            <a:extLst>
              <a:ext uri="{FF2B5EF4-FFF2-40B4-BE49-F238E27FC236}">
                <a16:creationId xmlns:a16="http://schemas.microsoft.com/office/drawing/2014/main" id="{AA22561D-9F04-594F-B067-8D3D98503A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3361" y="1484784"/>
            <a:ext cx="3968421" cy="4665729"/>
          </a:xfrm>
          <a:prstGeom prst="rect">
            <a:avLst/>
          </a:prstGeom>
        </p:spPr>
      </p:pic>
      <p:pic>
        <p:nvPicPr>
          <p:cNvPr id="10" name="Picture 9">
            <a:extLst>
              <a:ext uri="{FF2B5EF4-FFF2-40B4-BE49-F238E27FC236}">
                <a16:creationId xmlns:a16="http://schemas.microsoft.com/office/drawing/2014/main" id="{3894C1A4-3F23-E547-B014-D9CD74BC65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3658070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extLst>
              <a:ext uri="{FF2B5EF4-FFF2-40B4-BE49-F238E27FC236}">
                <a16:creationId xmlns:a16="http://schemas.microsoft.com/office/drawing/2014/main" id="{878E437C-3CDD-704B-BA36-63D112B44CA9}"/>
              </a:ext>
            </a:extLst>
          </p:cNvPr>
          <p:cNvSpPr/>
          <p:nvPr/>
        </p:nvSpPr>
        <p:spPr>
          <a:xfrm rot="10800000">
            <a:off x="678764" y="2578336"/>
            <a:ext cx="4253276" cy="1570744"/>
          </a:xfrm>
          <a:prstGeom prst="round2SameRect">
            <a:avLst>
              <a:gd name="adj1" fmla="val 18127"/>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E605F4F-8978-644A-B41B-4C9F04EB1F40}"/>
              </a:ext>
            </a:extLst>
          </p:cNvPr>
          <p:cNvSpPr txBox="1"/>
          <p:nvPr/>
        </p:nvSpPr>
        <p:spPr>
          <a:xfrm>
            <a:off x="1331999" y="2832123"/>
            <a:ext cx="3312007" cy="923330"/>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How does the UN Convention try to make life better for persons with disabilities?</a:t>
            </a:r>
          </a:p>
        </p:txBody>
      </p:sp>
      <p:sp>
        <p:nvSpPr>
          <p:cNvPr id="8" name="Round Same Side Corner Rectangle 7">
            <a:extLst>
              <a:ext uri="{FF2B5EF4-FFF2-40B4-BE49-F238E27FC236}">
                <a16:creationId xmlns:a16="http://schemas.microsoft.com/office/drawing/2014/main" id="{D20C1207-598E-BF4A-89C3-4FEF9B399FB7}"/>
              </a:ext>
            </a:extLst>
          </p:cNvPr>
          <p:cNvSpPr/>
          <p:nvPr/>
        </p:nvSpPr>
        <p:spPr>
          <a:xfrm flipH="1">
            <a:off x="678763" y="1992394"/>
            <a:ext cx="4253276" cy="585942"/>
          </a:xfrm>
          <a:prstGeom prst="round2SameRect">
            <a:avLst>
              <a:gd name="adj1" fmla="val 47367"/>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29">
            <a:extLst>
              <a:ext uri="{FF2B5EF4-FFF2-40B4-BE49-F238E27FC236}">
                <a16:creationId xmlns:a16="http://schemas.microsoft.com/office/drawing/2014/main" id="{42F07F83-B597-1B42-9705-87B7DCAF1842}"/>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Inclusion for all</a:t>
            </a:r>
          </a:p>
        </p:txBody>
      </p:sp>
      <p:pic>
        <p:nvPicPr>
          <p:cNvPr id="13" name="Picture 12">
            <a:extLst>
              <a:ext uri="{FF2B5EF4-FFF2-40B4-BE49-F238E27FC236}">
                <a16:creationId xmlns:a16="http://schemas.microsoft.com/office/drawing/2014/main" id="{5467BC3E-614C-1945-9AEE-12D15D0B19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70539" y="980728"/>
            <a:ext cx="4113560" cy="5112568"/>
          </a:xfrm>
          <a:prstGeom prst="rect">
            <a:avLst/>
          </a:prstGeom>
        </p:spPr>
      </p:pic>
      <p:pic>
        <p:nvPicPr>
          <p:cNvPr id="10" name="Picture 9">
            <a:extLst>
              <a:ext uri="{FF2B5EF4-FFF2-40B4-BE49-F238E27FC236}">
                <a16:creationId xmlns:a16="http://schemas.microsoft.com/office/drawing/2014/main" id="{4EE17AFD-C728-6A41-B54F-B7CD45C4B5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40646804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7451</TotalTime>
  <Words>524</Words>
  <Application>Microsoft Macintosh PowerPoint</Application>
  <PresentationFormat>On-screen Show (4:3)</PresentationFormat>
  <Paragraphs>53</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Celebrate with a name…</dc:title>
  <dc:creator>pc</dc:creator>
  <cp:lastModifiedBy>christopher Smith</cp:lastModifiedBy>
  <cp:revision>290</cp:revision>
  <dcterms:created xsi:type="dcterms:W3CDTF">2014-10-03T17:23:26Z</dcterms:created>
  <dcterms:modified xsi:type="dcterms:W3CDTF">2018-09-20T10:28:48Z</dcterms:modified>
</cp:coreProperties>
</file>